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1"/>
  </p:sldMasterIdLst>
  <p:notesMasterIdLst>
    <p:notesMasterId r:id="rId13"/>
  </p:notesMasterIdLst>
  <p:sldIdLst>
    <p:sldId id="261" r:id="rId2"/>
    <p:sldId id="257" r:id="rId3"/>
    <p:sldId id="263" r:id="rId4"/>
    <p:sldId id="260" r:id="rId5"/>
    <p:sldId id="258" r:id="rId6"/>
    <p:sldId id="269" r:id="rId7"/>
    <p:sldId id="265" r:id="rId8"/>
    <p:sldId id="266" r:id="rId9"/>
    <p:sldId id="264" r:id="rId10"/>
    <p:sldId id="271" r:id="rId11"/>
    <p:sldId id="26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B8874C-793D-4091-9B51-DE2E490A8A33}" v="107" dt="2024-03-21T12:49:18.706"/>
    <p1510:client id="{D93209FC-F330-F28F-942D-4C1DDA0BAF5E}" v="920" dt="2024-03-20T12:53:09.805"/>
    <p1510:client id="{E6B9CD60-C82F-B6D1-CDBC-0F607340711D}" v="408" dt="2024-03-20T20:08:46.620"/>
    <p1510:client id="{F3FF06FA-106E-45FE-A3E3-437CDEAFCA58}" v="92" dt="2024-03-20T20:16:05.8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72" autoAdjust="0"/>
    <p:restoredTop sz="94660"/>
  </p:normalViewPr>
  <p:slideViewPr>
    <p:cSldViewPr snapToGrid="0">
      <p:cViewPr varScale="1">
        <p:scale>
          <a:sx n="83" d="100"/>
          <a:sy n="83" d="100"/>
        </p:scale>
        <p:origin x="219"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ra D'Agata" userId="60c1acfb9a7f7247" providerId="LiveId" clId="{11B8874C-793D-4091-9B51-DE2E490A8A33}"/>
    <pc:docChg chg="undo custSel delSld modSld sldOrd">
      <pc:chgData name="Lara D'Agata" userId="60c1acfb9a7f7247" providerId="LiveId" clId="{11B8874C-793D-4091-9B51-DE2E490A8A33}" dt="2024-03-21T12:49:18.706" v="187"/>
      <pc:docMkLst>
        <pc:docMk/>
      </pc:docMkLst>
      <pc:sldChg chg="addSp delSp modSp mod modTransition modAnim modNotesTx">
        <pc:chgData name="Lara D'Agata" userId="60c1acfb9a7f7247" providerId="LiveId" clId="{11B8874C-793D-4091-9B51-DE2E490A8A33}" dt="2024-03-21T12:18:00.338" v="105"/>
        <pc:sldMkLst>
          <pc:docMk/>
          <pc:sldMk cId="1159607468" sldId="257"/>
        </pc:sldMkLst>
        <pc:picChg chg="add del mod">
          <ac:chgData name="Lara D'Agata" userId="60c1acfb9a7f7247" providerId="LiveId" clId="{11B8874C-793D-4091-9B51-DE2E490A8A33}" dt="2024-03-20T20:45:41.893" v="39"/>
          <ac:picMkLst>
            <pc:docMk/>
            <pc:sldMk cId="1159607468" sldId="257"/>
            <ac:picMk id="19" creationId="{10FD9C30-1B4F-38FD-9287-853BA5F7AA49}"/>
          </ac:picMkLst>
        </pc:picChg>
        <pc:picChg chg="add del mod ord">
          <ac:chgData name="Lara D'Agata" userId="60c1acfb9a7f7247" providerId="LiveId" clId="{11B8874C-793D-4091-9B51-DE2E490A8A33}" dt="2024-03-20T20:47:08.518" v="40"/>
          <ac:picMkLst>
            <pc:docMk/>
            <pc:sldMk cId="1159607468" sldId="257"/>
            <ac:picMk id="26" creationId="{A5B3FE93-3AA9-10D1-44FE-8F52E423EE73}"/>
          </ac:picMkLst>
        </pc:picChg>
        <pc:picChg chg="add mod">
          <ac:chgData name="Lara D'Agata" userId="60c1acfb9a7f7247" providerId="LiveId" clId="{11B8874C-793D-4091-9B51-DE2E490A8A33}" dt="2024-03-20T20:47:08.518" v="40"/>
          <ac:picMkLst>
            <pc:docMk/>
            <pc:sldMk cId="1159607468" sldId="257"/>
            <ac:picMk id="27" creationId="{AE0E722F-AF2B-6E0A-B918-C83627DD8A2E}"/>
          </ac:picMkLst>
        </pc:picChg>
      </pc:sldChg>
      <pc:sldChg chg="addSp delSp modSp mod modTransition modAnim modNotesTx">
        <pc:chgData name="Lara D'Agata" userId="60c1acfb9a7f7247" providerId="LiveId" clId="{11B8874C-793D-4091-9B51-DE2E490A8A33}" dt="2024-03-21T12:18:30.245" v="108"/>
        <pc:sldMkLst>
          <pc:docMk/>
          <pc:sldMk cId="4049760862" sldId="258"/>
        </pc:sldMkLst>
        <pc:picChg chg="add del mod">
          <ac:chgData name="Lara D'Agata" userId="60c1acfb9a7f7247" providerId="LiveId" clId="{11B8874C-793D-4091-9B51-DE2E490A8A33}" dt="2024-03-20T21:00:55.236" v="72"/>
          <ac:picMkLst>
            <pc:docMk/>
            <pc:sldMk cId="4049760862" sldId="258"/>
            <ac:picMk id="6" creationId="{9DFB7822-FF83-4252-37A6-C0BD22F2491B}"/>
          </ac:picMkLst>
        </pc:picChg>
        <pc:picChg chg="add del mod ord">
          <ac:chgData name="Lara D'Agata" userId="60c1acfb9a7f7247" providerId="LiveId" clId="{11B8874C-793D-4091-9B51-DE2E490A8A33}" dt="2024-03-20T21:01:28.083" v="73"/>
          <ac:picMkLst>
            <pc:docMk/>
            <pc:sldMk cId="4049760862" sldId="258"/>
            <ac:picMk id="14" creationId="{84382D0C-FF7F-F73E-205E-913DECDA85A5}"/>
          </ac:picMkLst>
        </pc:picChg>
        <pc:picChg chg="add mod">
          <ac:chgData name="Lara D'Agata" userId="60c1acfb9a7f7247" providerId="LiveId" clId="{11B8874C-793D-4091-9B51-DE2E490A8A33}" dt="2024-03-20T21:01:28.083" v="73"/>
          <ac:picMkLst>
            <pc:docMk/>
            <pc:sldMk cId="4049760862" sldId="258"/>
            <ac:picMk id="15" creationId="{0BDAED8C-90D2-56FD-176E-90B90D488636}"/>
          </ac:picMkLst>
        </pc:picChg>
      </pc:sldChg>
      <pc:sldChg chg="modSp del mod ord modNotesTx">
        <pc:chgData name="Lara D'Agata" userId="60c1acfb9a7f7247" providerId="LiveId" clId="{11B8874C-793D-4091-9B51-DE2E490A8A33}" dt="2024-03-21T12:24:29.342" v="138" actId="47"/>
        <pc:sldMkLst>
          <pc:docMk/>
          <pc:sldMk cId="2839758581" sldId="259"/>
        </pc:sldMkLst>
        <pc:spChg chg="mod">
          <ac:chgData name="Lara D'Agata" userId="60c1acfb9a7f7247" providerId="LiveId" clId="{11B8874C-793D-4091-9B51-DE2E490A8A33}" dt="2024-03-21T12:24:22.878" v="137" actId="20577"/>
          <ac:spMkLst>
            <pc:docMk/>
            <pc:sldMk cId="2839758581" sldId="259"/>
            <ac:spMk id="3" creationId="{E193BF7C-83F9-73B7-910F-5F1CB1D391AC}"/>
          </ac:spMkLst>
        </pc:spChg>
      </pc:sldChg>
      <pc:sldChg chg="addSp delSp modSp mod modTransition modAnim modNotesTx">
        <pc:chgData name="Lara D'Agata" userId="60c1acfb9a7f7247" providerId="LiveId" clId="{11B8874C-793D-4091-9B51-DE2E490A8A33}" dt="2024-03-21T12:18:22.685" v="107"/>
        <pc:sldMkLst>
          <pc:docMk/>
          <pc:sldMk cId="1543881638" sldId="260"/>
        </pc:sldMkLst>
        <pc:picChg chg="add del mod">
          <ac:chgData name="Lara D'Agata" userId="60c1acfb9a7f7247" providerId="LiveId" clId="{11B8874C-793D-4091-9B51-DE2E490A8A33}" dt="2024-03-20T20:49:05.063" v="48"/>
          <ac:picMkLst>
            <pc:docMk/>
            <pc:sldMk cId="1543881638" sldId="260"/>
            <ac:picMk id="7" creationId="{D35F5D8F-E70B-6201-108D-EE721C6115BA}"/>
          </ac:picMkLst>
        </pc:picChg>
        <pc:picChg chg="add del mod ord">
          <ac:chgData name="Lara D'Agata" userId="60c1acfb9a7f7247" providerId="LiveId" clId="{11B8874C-793D-4091-9B51-DE2E490A8A33}" dt="2024-03-20T20:49:27.700" v="49"/>
          <ac:picMkLst>
            <pc:docMk/>
            <pc:sldMk cId="1543881638" sldId="260"/>
            <ac:picMk id="14" creationId="{851C22E6-F75F-5596-3F03-272C5769E9D9}"/>
          </ac:picMkLst>
        </pc:picChg>
        <pc:picChg chg="add del mod">
          <ac:chgData name="Lara D'Agata" userId="60c1acfb9a7f7247" providerId="LiveId" clId="{11B8874C-793D-4091-9B51-DE2E490A8A33}" dt="2024-03-20T20:49:29.637" v="51"/>
          <ac:picMkLst>
            <pc:docMk/>
            <pc:sldMk cId="1543881638" sldId="260"/>
            <ac:picMk id="15" creationId="{4D6087E0-E352-7426-4085-5632B1556893}"/>
          </ac:picMkLst>
        </pc:picChg>
        <pc:picChg chg="add del mod ord">
          <ac:chgData name="Lara D'Agata" userId="60c1acfb9a7f7247" providerId="LiveId" clId="{11B8874C-793D-4091-9B51-DE2E490A8A33}" dt="2024-03-20T20:50:26.026" v="52"/>
          <ac:picMkLst>
            <pc:docMk/>
            <pc:sldMk cId="1543881638" sldId="260"/>
            <ac:picMk id="18" creationId="{CD460930-D081-45FF-BACF-A410F69D63BB}"/>
          </ac:picMkLst>
        </pc:picChg>
        <pc:picChg chg="add del mod">
          <ac:chgData name="Lara D'Agata" userId="60c1acfb9a7f7247" providerId="LiveId" clId="{11B8874C-793D-4091-9B51-DE2E490A8A33}" dt="2024-03-20T20:50:34.222" v="54"/>
          <ac:picMkLst>
            <pc:docMk/>
            <pc:sldMk cId="1543881638" sldId="260"/>
            <ac:picMk id="19" creationId="{8378A83D-C908-D068-8EFF-40FEAE50237C}"/>
          </ac:picMkLst>
        </pc:picChg>
        <pc:picChg chg="add del mod ord">
          <ac:chgData name="Lara D'Agata" userId="60c1acfb9a7f7247" providerId="LiveId" clId="{11B8874C-793D-4091-9B51-DE2E490A8A33}" dt="2024-03-20T20:51:05.705" v="55"/>
          <ac:picMkLst>
            <pc:docMk/>
            <pc:sldMk cId="1543881638" sldId="260"/>
            <ac:picMk id="22" creationId="{EB21DD24-749D-C69C-EB47-D4D6F8352120}"/>
          </ac:picMkLst>
        </pc:picChg>
        <pc:picChg chg="add del mod">
          <ac:chgData name="Lara D'Agata" userId="60c1acfb9a7f7247" providerId="LiveId" clId="{11B8874C-793D-4091-9B51-DE2E490A8A33}" dt="2024-03-20T20:51:07.868" v="57"/>
          <ac:picMkLst>
            <pc:docMk/>
            <pc:sldMk cId="1543881638" sldId="260"/>
            <ac:picMk id="23" creationId="{1E6332EC-89F5-ACD0-58F4-59C2F4F2A7A9}"/>
          </ac:picMkLst>
        </pc:picChg>
        <pc:picChg chg="add del mod ord">
          <ac:chgData name="Lara D'Agata" userId="60c1acfb9a7f7247" providerId="LiveId" clId="{11B8874C-793D-4091-9B51-DE2E490A8A33}" dt="2024-03-20T20:51:14.766" v="58"/>
          <ac:picMkLst>
            <pc:docMk/>
            <pc:sldMk cId="1543881638" sldId="260"/>
            <ac:picMk id="26" creationId="{74EF9005-51B0-7689-D526-7056EE19C3FA}"/>
          </ac:picMkLst>
        </pc:picChg>
        <pc:picChg chg="add del mod">
          <ac:chgData name="Lara D'Agata" userId="60c1acfb9a7f7247" providerId="LiveId" clId="{11B8874C-793D-4091-9B51-DE2E490A8A33}" dt="2024-03-20T20:51:17.667" v="60"/>
          <ac:picMkLst>
            <pc:docMk/>
            <pc:sldMk cId="1543881638" sldId="260"/>
            <ac:picMk id="27" creationId="{A0350590-0184-950B-032D-134797598EEA}"/>
          </ac:picMkLst>
        </pc:picChg>
        <pc:picChg chg="add del mod ord">
          <ac:chgData name="Lara D'Agata" userId="60c1acfb9a7f7247" providerId="LiveId" clId="{11B8874C-793D-4091-9B51-DE2E490A8A33}" dt="2024-03-20T20:52:48.232" v="61"/>
          <ac:picMkLst>
            <pc:docMk/>
            <pc:sldMk cId="1543881638" sldId="260"/>
            <ac:picMk id="30" creationId="{52A9B66D-8F52-45B4-E1D4-34773387B78C}"/>
          </ac:picMkLst>
        </pc:picChg>
        <pc:picChg chg="add del mod">
          <ac:chgData name="Lara D'Agata" userId="60c1acfb9a7f7247" providerId="LiveId" clId="{11B8874C-793D-4091-9B51-DE2E490A8A33}" dt="2024-03-20T20:57:54.068" v="63"/>
          <ac:picMkLst>
            <pc:docMk/>
            <pc:sldMk cId="1543881638" sldId="260"/>
            <ac:picMk id="31" creationId="{DB4B03AA-A2A5-CAD8-4CC4-FF6FA7EB6AD4}"/>
          </ac:picMkLst>
        </pc:picChg>
        <pc:picChg chg="add del mod ord">
          <ac:chgData name="Lara D'Agata" userId="60c1acfb9a7f7247" providerId="LiveId" clId="{11B8874C-793D-4091-9B51-DE2E490A8A33}" dt="2024-03-20T20:58:14.950" v="64"/>
          <ac:picMkLst>
            <pc:docMk/>
            <pc:sldMk cId="1543881638" sldId="260"/>
            <ac:picMk id="34" creationId="{BE8DEED7-050D-7B00-7157-351132812995}"/>
          </ac:picMkLst>
        </pc:picChg>
        <pc:picChg chg="add del mod">
          <ac:chgData name="Lara D'Agata" userId="60c1acfb9a7f7247" providerId="LiveId" clId="{11B8874C-793D-4091-9B51-DE2E490A8A33}" dt="2024-03-20T20:58:20.058" v="66"/>
          <ac:picMkLst>
            <pc:docMk/>
            <pc:sldMk cId="1543881638" sldId="260"/>
            <ac:picMk id="35" creationId="{9FE25650-30AE-2974-F21C-25C01850A9E4}"/>
          </ac:picMkLst>
        </pc:picChg>
        <pc:picChg chg="add del mod ord">
          <ac:chgData name="Lara D'Agata" userId="60c1acfb9a7f7247" providerId="LiveId" clId="{11B8874C-793D-4091-9B51-DE2E490A8A33}" dt="2024-03-20T20:58:27.560" v="67"/>
          <ac:picMkLst>
            <pc:docMk/>
            <pc:sldMk cId="1543881638" sldId="260"/>
            <ac:picMk id="38" creationId="{0AA60889-316B-CBEE-9148-A20BEC4DCB2D}"/>
          </ac:picMkLst>
        </pc:picChg>
        <pc:picChg chg="add del mod">
          <ac:chgData name="Lara D'Agata" userId="60c1acfb9a7f7247" providerId="LiveId" clId="{11B8874C-793D-4091-9B51-DE2E490A8A33}" dt="2024-03-20T20:58:29.057" v="69"/>
          <ac:picMkLst>
            <pc:docMk/>
            <pc:sldMk cId="1543881638" sldId="260"/>
            <ac:picMk id="39" creationId="{EC9A4EA0-F41D-6347-FCD2-3E4DBA079491}"/>
          </ac:picMkLst>
        </pc:picChg>
        <pc:picChg chg="add del mod ord">
          <ac:chgData name="Lara D'Agata" userId="60c1acfb9a7f7247" providerId="LiveId" clId="{11B8874C-793D-4091-9B51-DE2E490A8A33}" dt="2024-03-20T21:00:02.207" v="70"/>
          <ac:picMkLst>
            <pc:docMk/>
            <pc:sldMk cId="1543881638" sldId="260"/>
            <ac:picMk id="42" creationId="{78B44F12-E12C-8328-81FC-4A11DAE75485}"/>
          </ac:picMkLst>
        </pc:picChg>
        <pc:picChg chg="add mod">
          <ac:chgData name="Lara D'Agata" userId="60c1acfb9a7f7247" providerId="LiveId" clId="{11B8874C-793D-4091-9B51-DE2E490A8A33}" dt="2024-03-20T21:00:02.207" v="70"/>
          <ac:picMkLst>
            <pc:docMk/>
            <pc:sldMk cId="1543881638" sldId="260"/>
            <ac:picMk id="43" creationId="{73A370EF-7F18-58E2-3893-2A1CAEDA9E74}"/>
          </ac:picMkLst>
        </pc:picChg>
      </pc:sldChg>
      <pc:sldChg chg="addSp delSp modSp mod modTransition modAnim modNotesTx">
        <pc:chgData name="Lara D'Agata" userId="60c1acfb9a7f7247" providerId="LiveId" clId="{11B8874C-793D-4091-9B51-DE2E490A8A33}" dt="2024-03-21T12:27:57.229" v="148"/>
        <pc:sldMkLst>
          <pc:docMk/>
          <pc:sldMk cId="1017708190" sldId="261"/>
        </pc:sldMkLst>
        <pc:picChg chg="add del mod">
          <ac:chgData name="Lara D'Agata" userId="60c1acfb9a7f7247" providerId="LiveId" clId="{11B8874C-793D-4091-9B51-DE2E490A8A33}" dt="2024-03-20T20:19:20.079" v="2"/>
          <ac:picMkLst>
            <pc:docMk/>
            <pc:sldMk cId="1017708190" sldId="261"/>
            <ac:picMk id="8" creationId="{E41E938E-610B-1FB7-BF09-D11CCB5FD143}"/>
          </ac:picMkLst>
        </pc:picChg>
        <pc:picChg chg="add del mod ord">
          <ac:chgData name="Lara D'Agata" userId="60c1acfb9a7f7247" providerId="LiveId" clId="{11B8874C-793D-4091-9B51-DE2E490A8A33}" dt="2024-03-21T12:27:55.390" v="147"/>
          <ac:picMkLst>
            <pc:docMk/>
            <pc:sldMk cId="1017708190" sldId="261"/>
            <ac:picMk id="10" creationId="{40903B30-9416-BAEF-A679-243D0BE773AF}"/>
          </ac:picMkLst>
        </pc:picChg>
        <pc:picChg chg="add mod">
          <ac:chgData name="Lara D'Agata" userId="60c1acfb9a7f7247" providerId="LiveId" clId="{11B8874C-793D-4091-9B51-DE2E490A8A33}" dt="2024-03-21T12:26:40.926" v="142"/>
          <ac:picMkLst>
            <pc:docMk/>
            <pc:sldMk cId="1017708190" sldId="261"/>
            <ac:picMk id="11" creationId="{BBEA87BB-6C92-8E86-56F0-78E0C2EFA0F9}"/>
          </ac:picMkLst>
        </pc:picChg>
        <pc:picChg chg="add del mod ord">
          <ac:chgData name="Lara D'Agata" userId="60c1acfb9a7f7247" providerId="LiveId" clId="{11B8874C-793D-4091-9B51-DE2E490A8A33}" dt="2024-03-20T20:19:34.997" v="3"/>
          <ac:picMkLst>
            <pc:docMk/>
            <pc:sldMk cId="1017708190" sldId="261"/>
            <ac:picMk id="13" creationId="{6A520B46-4496-3BB2-752E-C997290A7486}"/>
          </ac:picMkLst>
        </pc:picChg>
        <pc:picChg chg="add del mod">
          <ac:chgData name="Lara D'Agata" userId="60c1acfb9a7f7247" providerId="LiveId" clId="{11B8874C-793D-4091-9B51-DE2E490A8A33}" dt="2024-03-20T20:20:26.574" v="5"/>
          <ac:picMkLst>
            <pc:docMk/>
            <pc:sldMk cId="1017708190" sldId="261"/>
            <ac:picMk id="14" creationId="{A308AE3F-32FC-1C0F-E226-B1A7AC912EEA}"/>
          </ac:picMkLst>
        </pc:picChg>
        <pc:picChg chg="add del mod ord">
          <ac:chgData name="Lara D'Agata" userId="60c1acfb9a7f7247" providerId="LiveId" clId="{11B8874C-793D-4091-9B51-DE2E490A8A33}" dt="2024-03-21T12:27:55.390" v="147"/>
          <ac:picMkLst>
            <pc:docMk/>
            <pc:sldMk cId="1017708190" sldId="261"/>
            <ac:picMk id="15" creationId="{B12E2EFE-5A13-EEDE-972A-786473784B41}"/>
          </ac:picMkLst>
        </pc:picChg>
        <pc:picChg chg="add mod">
          <ac:chgData name="Lara D'Agata" userId="60c1acfb9a7f7247" providerId="LiveId" clId="{11B8874C-793D-4091-9B51-DE2E490A8A33}" dt="2024-03-21T12:27:55.390" v="147"/>
          <ac:picMkLst>
            <pc:docMk/>
            <pc:sldMk cId="1017708190" sldId="261"/>
            <ac:picMk id="16" creationId="{4F4F46A3-CA32-41DC-25CA-0315F46FBD5C}"/>
          </ac:picMkLst>
        </pc:picChg>
        <pc:picChg chg="add mod">
          <ac:chgData name="Lara D'Agata" userId="60c1acfb9a7f7247" providerId="LiveId" clId="{11B8874C-793D-4091-9B51-DE2E490A8A33}" dt="2024-03-21T12:27:55.390" v="147"/>
          <ac:picMkLst>
            <pc:docMk/>
            <pc:sldMk cId="1017708190" sldId="261"/>
            <ac:picMk id="17" creationId="{663F083B-38CA-541C-7A05-86FBD21CC58B}"/>
          </ac:picMkLst>
        </pc:picChg>
        <pc:picChg chg="add del mod ord">
          <ac:chgData name="Lara D'Agata" userId="60c1acfb9a7f7247" providerId="LiveId" clId="{11B8874C-793D-4091-9B51-DE2E490A8A33}" dt="2024-03-20T20:20:40.132" v="6"/>
          <ac:picMkLst>
            <pc:docMk/>
            <pc:sldMk cId="1017708190" sldId="261"/>
            <ac:picMk id="19" creationId="{837F9503-0D63-97BA-F728-1C83D5DA6E3C}"/>
          </ac:picMkLst>
        </pc:picChg>
        <pc:picChg chg="add del mod">
          <ac:chgData name="Lara D'Agata" userId="60c1acfb9a7f7247" providerId="LiveId" clId="{11B8874C-793D-4091-9B51-DE2E490A8A33}" dt="2024-03-20T20:21:01.158" v="8"/>
          <ac:picMkLst>
            <pc:docMk/>
            <pc:sldMk cId="1017708190" sldId="261"/>
            <ac:picMk id="20" creationId="{3927C623-3905-B4F2-6F77-D1007450C746}"/>
          </ac:picMkLst>
        </pc:picChg>
        <pc:picChg chg="add del mod ord">
          <ac:chgData name="Lara D'Agata" userId="60c1acfb9a7f7247" providerId="LiveId" clId="{11B8874C-793D-4091-9B51-DE2E490A8A33}" dt="2024-03-20T20:21:15.005" v="9"/>
          <ac:picMkLst>
            <pc:docMk/>
            <pc:sldMk cId="1017708190" sldId="261"/>
            <ac:picMk id="25" creationId="{D7BB30E3-0493-C7F1-6877-E5FC7877FCCE}"/>
          </ac:picMkLst>
        </pc:picChg>
        <pc:picChg chg="add del mod">
          <ac:chgData name="Lara D'Agata" userId="60c1acfb9a7f7247" providerId="LiveId" clId="{11B8874C-793D-4091-9B51-DE2E490A8A33}" dt="2024-03-21T12:27:57.229" v="148"/>
          <ac:picMkLst>
            <pc:docMk/>
            <pc:sldMk cId="1017708190" sldId="261"/>
            <ac:picMk id="26" creationId="{7789973D-F6DC-6E82-B31D-F2A02D9A566F}"/>
          </ac:picMkLst>
        </pc:picChg>
      </pc:sldChg>
      <pc:sldChg chg="addSp delSp modSp mod modTransition modAnim modNotesTx">
        <pc:chgData name="Lara D'Agata" userId="60c1acfb9a7f7247" providerId="LiveId" clId="{11B8874C-793D-4091-9B51-DE2E490A8A33}" dt="2024-03-21T12:20:15.804" v="131"/>
        <pc:sldMkLst>
          <pc:docMk/>
          <pc:sldMk cId="1927237014" sldId="262"/>
        </pc:sldMkLst>
        <pc:picChg chg="add del mod">
          <ac:chgData name="Lara D'Agata" userId="60c1acfb9a7f7247" providerId="LiveId" clId="{11B8874C-793D-4091-9B51-DE2E490A8A33}" dt="2024-03-20T20:34:44.737" v="21"/>
          <ac:picMkLst>
            <pc:docMk/>
            <pc:sldMk cId="1927237014" sldId="262"/>
            <ac:picMk id="6" creationId="{AAAB7B4D-0FE2-767D-4B8D-4EB1F0C01609}"/>
          </ac:picMkLst>
        </pc:picChg>
        <pc:picChg chg="add del mod ord">
          <ac:chgData name="Lara D'Agata" userId="60c1acfb9a7f7247" providerId="LiveId" clId="{11B8874C-793D-4091-9B51-DE2E490A8A33}" dt="2024-03-20T20:35:00.679" v="22"/>
          <ac:picMkLst>
            <pc:docMk/>
            <pc:sldMk cId="1927237014" sldId="262"/>
            <ac:picMk id="9" creationId="{74A29C02-014F-7C20-E475-41F09A91A35E}"/>
          </ac:picMkLst>
        </pc:picChg>
        <pc:picChg chg="add mod">
          <ac:chgData name="Lara D'Agata" userId="60c1acfb9a7f7247" providerId="LiveId" clId="{11B8874C-793D-4091-9B51-DE2E490A8A33}" dt="2024-03-20T20:35:00.679" v="22"/>
          <ac:picMkLst>
            <pc:docMk/>
            <pc:sldMk cId="1927237014" sldId="262"/>
            <ac:picMk id="10" creationId="{3215EAD8-55A0-3196-93BC-DDC6A448F9B3}"/>
          </ac:picMkLst>
        </pc:picChg>
      </pc:sldChg>
      <pc:sldChg chg="addSp delSp modSp mod modTransition modAnim modNotesTx">
        <pc:chgData name="Lara D'Agata" userId="60c1acfb9a7f7247" providerId="LiveId" clId="{11B8874C-793D-4091-9B51-DE2E490A8A33}" dt="2024-03-21T12:18:12.382" v="106"/>
        <pc:sldMkLst>
          <pc:docMk/>
          <pc:sldMk cId="494603352" sldId="263"/>
        </pc:sldMkLst>
        <pc:picChg chg="add del mod">
          <ac:chgData name="Lara D'Agata" userId="60c1acfb9a7f7247" providerId="LiveId" clId="{11B8874C-793D-4091-9B51-DE2E490A8A33}" dt="2024-03-20T20:47:16.838" v="42"/>
          <ac:picMkLst>
            <pc:docMk/>
            <pc:sldMk cId="494603352" sldId="263"/>
            <ac:picMk id="9" creationId="{F92C7427-D255-4CB8-1172-281B3B20E163}"/>
          </ac:picMkLst>
        </pc:picChg>
        <pc:picChg chg="add del mod ord">
          <ac:chgData name="Lara D'Agata" userId="60c1acfb9a7f7247" providerId="LiveId" clId="{11B8874C-793D-4091-9B51-DE2E490A8A33}" dt="2024-03-20T20:47:45.491" v="43"/>
          <ac:picMkLst>
            <pc:docMk/>
            <pc:sldMk cId="494603352" sldId="263"/>
            <ac:picMk id="15" creationId="{F553ECFB-F7B8-F71D-ED7C-ED5DE99DF92E}"/>
          </ac:picMkLst>
        </pc:picChg>
        <pc:picChg chg="add del mod">
          <ac:chgData name="Lara D'Agata" userId="60c1acfb9a7f7247" providerId="LiveId" clId="{11B8874C-793D-4091-9B51-DE2E490A8A33}" dt="2024-03-20T20:47:48.006" v="45"/>
          <ac:picMkLst>
            <pc:docMk/>
            <pc:sldMk cId="494603352" sldId="263"/>
            <ac:picMk id="16" creationId="{B8703E84-C32E-5664-2DEE-A423E24E6BEE}"/>
          </ac:picMkLst>
        </pc:picChg>
        <pc:picChg chg="add del mod ord">
          <ac:chgData name="Lara D'Agata" userId="60c1acfb9a7f7247" providerId="LiveId" clId="{11B8874C-793D-4091-9B51-DE2E490A8A33}" dt="2024-03-20T20:48:48.792" v="46"/>
          <ac:picMkLst>
            <pc:docMk/>
            <pc:sldMk cId="494603352" sldId="263"/>
            <ac:picMk id="19" creationId="{12FDB16E-E283-34AF-06F9-8CFB01F51C47}"/>
          </ac:picMkLst>
        </pc:picChg>
        <pc:picChg chg="add mod">
          <ac:chgData name="Lara D'Agata" userId="60c1acfb9a7f7247" providerId="LiveId" clId="{11B8874C-793D-4091-9B51-DE2E490A8A33}" dt="2024-03-20T20:48:48.792" v="46"/>
          <ac:picMkLst>
            <pc:docMk/>
            <pc:sldMk cId="494603352" sldId="263"/>
            <ac:picMk id="20" creationId="{AC5C6788-35FB-4B71-D9CE-700363D003D1}"/>
          </ac:picMkLst>
        </pc:picChg>
      </pc:sldChg>
      <pc:sldChg chg="addSp delSp modSp mod modTransition modAnim modNotesTx">
        <pc:chgData name="Lara D'Agata" userId="60c1acfb9a7f7247" providerId="LiveId" clId="{11B8874C-793D-4091-9B51-DE2E490A8A33}" dt="2024-03-21T12:19:13.607" v="111"/>
        <pc:sldMkLst>
          <pc:docMk/>
          <pc:sldMk cId="2534773316" sldId="264"/>
        </pc:sldMkLst>
        <pc:picChg chg="add del mod">
          <ac:chgData name="Lara D'Agata" userId="60c1acfb9a7f7247" providerId="LiveId" clId="{11B8874C-793D-4091-9B51-DE2E490A8A33}" dt="2024-03-20T20:40:43.282" v="24"/>
          <ac:picMkLst>
            <pc:docMk/>
            <pc:sldMk cId="2534773316" sldId="264"/>
            <ac:picMk id="6" creationId="{BDF1DFD1-1CF0-774D-6DB8-6F32171CFBD7}"/>
          </ac:picMkLst>
        </pc:picChg>
        <pc:picChg chg="add del mod ord">
          <ac:chgData name="Lara D'Agata" userId="60c1acfb9a7f7247" providerId="LiveId" clId="{11B8874C-793D-4091-9B51-DE2E490A8A33}" dt="2024-03-20T20:40:55.024" v="25"/>
          <ac:picMkLst>
            <pc:docMk/>
            <pc:sldMk cId="2534773316" sldId="264"/>
            <ac:picMk id="11" creationId="{42F4B0D2-F543-C854-904D-06CEB1CE5B74}"/>
          </ac:picMkLst>
        </pc:picChg>
        <pc:picChg chg="add del mod">
          <ac:chgData name="Lara D'Agata" userId="60c1acfb9a7f7247" providerId="LiveId" clId="{11B8874C-793D-4091-9B51-DE2E490A8A33}" dt="2024-03-20T20:40:57.423" v="27"/>
          <ac:picMkLst>
            <pc:docMk/>
            <pc:sldMk cId="2534773316" sldId="264"/>
            <ac:picMk id="12" creationId="{C09466EF-923B-868B-F845-77432FCD5D0E}"/>
          </ac:picMkLst>
        </pc:picChg>
        <pc:picChg chg="add del mod ord">
          <ac:chgData name="Lara D'Agata" userId="60c1acfb9a7f7247" providerId="LiveId" clId="{11B8874C-793D-4091-9B51-DE2E490A8A33}" dt="2024-03-20T20:41:37.448" v="28"/>
          <ac:picMkLst>
            <pc:docMk/>
            <pc:sldMk cId="2534773316" sldId="264"/>
            <ac:picMk id="15" creationId="{A685BE22-B61D-F174-16DB-540C67B0784D}"/>
          </ac:picMkLst>
        </pc:picChg>
        <pc:picChg chg="add del mod">
          <ac:chgData name="Lara D'Agata" userId="60c1acfb9a7f7247" providerId="LiveId" clId="{11B8874C-793D-4091-9B51-DE2E490A8A33}" dt="2024-03-20T20:43:25.446" v="30"/>
          <ac:picMkLst>
            <pc:docMk/>
            <pc:sldMk cId="2534773316" sldId="264"/>
            <ac:picMk id="16" creationId="{05DCEFAA-DF03-251C-0D52-E14513BBD707}"/>
          </ac:picMkLst>
        </pc:picChg>
        <pc:picChg chg="add del mod ord">
          <ac:chgData name="Lara D'Agata" userId="60c1acfb9a7f7247" providerId="LiveId" clId="{11B8874C-793D-4091-9B51-DE2E490A8A33}" dt="2024-03-20T20:43:32.517" v="31"/>
          <ac:picMkLst>
            <pc:docMk/>
            <pc:sldMk cId="2534773316" sldId="264"/>
            <ac:picMk id="19" creationId="{446A1C21-A4A6-2BC3-437D-09D89CC5AA25}"/>
          </ac:picMkLst>
        </pc:picChg>
        <pc:picChg chg="add del mod">
          <ac:chgData name="Lara D'Agata" userId="60c1acfb9a7f7247" providerId="LiveId" clId="{11B8874C-793D-4091-9B51-DE2E490A8A33}" dt="2024-03-20T20:43:34.012" v="33"/>
          <ac:picMkLst>
            <pc:docMk/>
            <pc:sldMk cId="2534773316" sldId="264"/>
            <ac:picMk id="20" creationId="{EACAC509-53EC-ECCB-2803-7ADAAA4DCA40}"/>
          </ac:picMkLst>
        </pc:picChg>
        <pc:picChg chg="add del mod ord">
          <ac:chgData name="Lara D'Agata" userId="60c1acfb9a7f7247" providerId="LiveId" clId="{11B8874C-793D-4091-9B51-DE2E490A8A33}" dt="2024-03-20T20:44:08.746" v="34"/>
          <ac:picMkLst>
            <pc:docMk/>
            <pc:sldMk cId="2534773316" sldId="264"/>
            <ac:picMk id="23" creationId="{1D6626BD-0AA8-CFA2-A883-502C3628196C}"/>
          </ac:picMkLst>
        </pc:picChg>
        <pc:picChg chg="add del mod">
          <ac:chgData name="Lara D'Agata" userId="60c1acfb9a7f7247" providerId="LiveId" clId="{11B8874C-793D-4091-9B51-DE2E490A8A33}" dt="2024-03-20T20:44:26.249" v="36"/>
          <ac:picMkLst>
            <pc:docMk/>
            <pc:sldMk cId="2534773316" sldId="264"/>
            <ac:picMk id="24" creationId="{A990F1B3-AC8C-3B35-CFC3-FFFEDB66AB97}"/>
          </ac:picMkLst>
        </pc:picChg>
        <pc:picChg chg="add del mod ord">
          <ac:chgData name="Lara D'Agata" userId="60c1acfb9a7f7247" providerId="LiveId" clId="{11B8874C-793D-4091-9B51-DE2E490A8A33}" dt="2024-03-20T20:45:12.436" v="37"/>
          <ac:picMkLst>
            <pc:docMk/>
            <pc:sldMk cId="2534773316" sldId="264"/>
            <ac:picMk id="27" creationId="{D3CF77C6-BABC-F466-7D7B-6006C41F0307}"/>
          </ac:picMkLst>
        </pc:picChg>
        <pc:picChg chg="add del mod">
          <ac:chgData name="Lara D'Agata" userId="60c1acfb9a7f7247" providerId="LiveId" clId="{11B8874C-793D-4091-9B51-DE2E490A8A33}" dt="2024-03-20T21:08:56.287" v="102"/>
          <ac:picMkLst>
            <pc:docMk/>
            <pc:sldMk cId="2534773316" sldId="264"/>
            <ac:picMk id="28" creationId="{40B92A7D-9BBE-2DCB-AA5A-2533BC5ACFE0}"/>
          </ac:picMkLst>
        </pc:picChg>
        <pc:picChg chg="add del mod ord">
          <ac:chgData name="Lara D'Agata" userId="60c1acfb9a7f7247" providerId="LiveId" clId="{11B8874C-793D-4091-9B51-DE2E490A8A33}" dt="2024-03-20T21:08:55.263" v="101"/>
          <ac:picMkLst>
            <pc:docMk/>
            <pc:sldMk cId="2534773316" sldId="264"/>
            <ac:picMk id="33" creationId="{348884BF-415B-122A-25B5-9332A64C4290}"/>
          </ac:picMkLst>
        </pc:picChg>
        <pc:picChg chg="add mod">
          <ac:chgData name="Lara D'Agata" userId="60c1acfb9a7f7247" providerId="LiveId" clId="{11B8874C-793D-4091-9B51-DE2E490A8A33}" dt="2024-03-20T21:08:55.263" v="101"/>
          <ac:picMkLst>
            <pc:docMk/>
            <pc:sldMk cId="2534773316" sldId="264"/>
            <ac:picMk id="34" creationId="{82B92682-25B3-B9D8-B65C-A6175C3A558C}"/>
          </ac:picMkLst>
        </pc:picChg>
      </pc:sldChg>
      <pc:sldChg chg="addSp delSp modSp mod modTransition modAnim modNotesTx">
        <pc:chgData name="Lara D'Agata" userId="60c1acfb9a7f7247" providerId="LiveId" clId="{11B8874C-793D-4091-9B51-DE2E490A8A33}" dt="2024-03-21T12:18:52.505" v="110"/>
        <pc:sldMkLst>
          <pc:docMk/>
          <pc:sldMk cId="4270117432" sldId="265"/>
        </pc:sldMkLst>
        <pc:picChg chg="add del mod">
          <ac:chgData name="Lara D'Agata" userId="60c1acfb9a7f7247" providerId="LiveId" clId="{11B8874C-793D-4091-9B51-DE2E490A8A33}" dt="2024-03-20T21:02:43.800" v="81"/>
          <ac:picMkLst>
            <pc:docMk/>
            <pc:sldMk cId="4270117432" sldId="265"/>
            <ac:picMk id="5" creationId="{8AD86EE6-B680-1E35-2F95-FB2CF9C18CA4}"/>
          </ac:picMkLst>
        </pc:picChg>
        <pc:picChg chg="add del mod ord">
          <ac:chgData name="Lara D'Agata" userId="60c1acfb9a7f7247" providerId="LiveId" clId="{11B8874C-793D-4091-9B51-DE2E490A8A33}" dt="2024-03-20T21:03:26.505" v="82"/>
          <ac:picMkLst>
            <pc:docMk/>
            <pc:sldMk cId="4270117432" sldId="265"/>
            <ac:picMk id="13" creationId="{85C8A559-240B-C426-E012-3351E2F13E35}"/>
          </ac:picMkLst>
        </pc:picChg>
        <pc:picChg chg="add del mod">
          <ac:chgData name="Lara D'Agata" userId="60c1acfb9a7f7247" providerId="LiveId" clId="{11B8874C-793D-4091-9B51-DE2E490A8A33}" dt="2024-03-20T21:03:28.778" v="84"/>
          <ac:picMkLst>
            <pc:docMk/>
            <pc:sldMk cId="4270117432" sldId="265"/>
            <ac:picMk id="14" creationId="{779A2D0E-A9F3-106C-D9F5-ED57C66F0958}"/>
          </ac:picMkLst>
        </pc:picChg>
        <pc:picChg chg="add del mod ord">
          <ac:chgData name="Lara D'Agata" userId="60c1acfb9a7f7247" providerId="LiveId" clId="{11B8874C-793D-4091-9B51-DE2E490A8A33}" dt="2024-03-20T21:04:14.473" v="85"/>
          <ac:picMkLst>
            <pc:docMk/>
            <pc:sldMk cId="4270117432" sldId="265"/>
            <ac:picMk id="17" creationId="{6A6E1148-674E-021A-089F-9C5AE1DF502C}"/>
          </ac:picMkLst>
        </pc:picChg>
        <pc:picChg chg="add del mod">
          <ac:chgData name="Lara D'Agata" userId="60c1acfb9a7f7247" providerId="LiveId" clId="{11B8874C-793D-4091-9B51-DE2E490A8A33}" dt="2024-03-20T21:04:20.154" v="87"/>
          <ac:picMkLst>
            <pc:docMk/>
            <pc:sldMk cId="4270117432" sldId="265"/>
            <ac:picMk id="18" creationId="{4FD719C9-0A21-74E4-D9FA-E9A57448D9EC}"/>
          </ac:picMkLst>
        </pc:picChg>
        <pc:picChg chg="add del mod ord">
          <ac:chgData name="Lara D'Agata" userId="60c1acfb9a7f7247" providerId="LiveId" clId="{11B8874C-793D-4091-9B51-DE2E490A8A33}" dt="2024-03-20T21:04:35.141" v="88"/>
          <ac:picMkLst>
            <pc:docMk/>
            <pc:sldMk cId="4270117432" sldId="265"/>
            <ac:picMk id="21" creationId="{AD028A80-ED69-E065-B302-BCBF0736C9CB}"/>
          </ac:picMkLst>
        </pc:picChg>
        <pc:picChg chg="add del mod">
          <ac:chgData name="Lara D'Agata" userId="60c1acfb9a7f7247" providerId="LiveId" clId="{11B8874C-793D-4091-9B51-DE2E490A8A33}" dt="2024-03-20T21:04:37.094" v="90"/>
          <ac:picMkLst>
            <pc:docMk/>
            <pc:sldMk cId="4270117432" sldId="265"/>
            <ac:picMk id="22" creationId="{A4B0B32D-0BA8-CDDF-7969-7E72F2CDE27B}"/>
          </ac:picMkLst>
        </pc:picChg>
        <pc:picChg chg="add del mod ord">
          <ac:chgData name="Lara D'Agata" userId="60c1acfb9a7f7247" providerId="LiveId" clId="{11B8874C-793D-4091-9B51-DE2E490A8A33}" dt="2024-03-20T21:05:23.127" v="91"/>
          <ac:picMkLst>
            <pc:docMk/>
            <pc:sldMk cId="4270117432" sldId="265"/>
            <ac:picMk id="25" creationId="{7CA0BA48-E117-1F2E-A10B-C9C897169FB0}"/>
          </ac:picMkLst>
        </pc:picChg>
        <pc:picChg chg="add mod">
          <ac:chgData name="Lara D'Agata" userId="60c1acfb9a7f7247" providerId="LiveId" clId="{11B8874C-793D-4091-9B51-DE2E490A8A33}" dt="2024-03-20T21:05:23.127" v="91"/>
          <ac:picMkLst>
            <pc:docMk/>
            <pc:sldMk cId="4270117432" sldId="265"/>
            <ac:picMk id="26" creationId="{E5841DF9-56E1-B355-7DE8-EF24051C3083}"/>
          </ac:picMkLst>
        </pc:picChg>
      </pc:sldChg>
      <pc:sldChg chg="addSp delSp modSp mod modTransition modAnim modNotesTx">
        <pc:chgData name="Lara D'Agata" userId="60c1acfb9a7f7247" providerId="LiveId" clId="{11B8874C-793D-4091-9B51-DE2E490A8A33}" dt="2024-03-21T12:41:05.470" v="169"/>
        <pc:sldMkLst>
          <pc:docMk/>
          <pc:sldMk cId="3138820689" sldId="266"/>
        </pc:sldMkLst>
        <pc:picChg chg="add del mod">
          <ac:chgData name="Lara D'Agata" userId="60c1acfb9a7f7247" providerId="LiveId" clId="{11B8874C-793D-4091-9B51-DE2E490A8A33}" dt="2024-03-20T21:05:34.400" v="93"/>
          <ac:picMkLst>
            <pc:docMk/>
            <pc:sldMk cId="3138820689" sldId="266"/>
            <ac:picMk id="6" creationId="{016B3779-313C-757E-12AF-4187BE73F6B1}"/>
          </ac:picMkLst>
        </pc:picChg>
        <pc:picChg chg="add del mod ord">
          <ac:chgData name="Lara D'Agata" userId="60c1acfb9a7f7247" providerId="LiveId" clId="{11B8874C-793D-4091-9B51-DE2E490A8A33}" dt="2024-03-21T12:36:05.486" v="151"/>
          <ac:picMkLst>
            <pc:docMk/>
            <pc:sldMk cId="3138820689" sldId="266"/>
            <ac:picMk id="6" creationId="{2D9BF237-5A3F-C047-AE74-B32790603C40}"/>
          </ac:picMkLst>
        </pc:picChg>
        <pc:picChg chg="add del mod">
          <ac:chgData name="Lara D'Agata" userId="60c1acfb9a7f7247" providerId="LiveId" clId="{11B8874C-793D-4091-9B51-DE2E490A8A33}" dt="2024-03-21T12:38:40.214" v="163"/>
          <ac:picMkLst>
            <pc:docMk/>
            <pc:sldMk cId="3138820689" sldId="266"/>
            <ac:picMk id="7" creationId="{A8CADB87-BC27-3E79-F582-7639F13D850D}"/>
          </ac:picMkLst>
        </pc:picChg>
        <pc:picChg chg="add del mod ord">
          <ac:chgData name="Lara D'Agata" userId="60c1acfb9a7f7247" providerId="LiveId" clId="{11B8874C-793D-4091-9B51-DE2E490A8A33}" dt="2024-03-21T12:39:39.070" v="164"/>
          <ac:picMkLst>
            <pc:docMk/>
            <pc:sldMk cId="3138820689" sldId="266"/>
            <ac:picMk id="13" creationId="{B36C0BA9-5897-0847-090A-5AABCA6C3F5E}"/>
          </ac:picMkLst>
        </pc:picChg>
        <pc:picChg chg="add mod">
          <ac:chgData name="Lara D'Agata" userId="60c1acfb9a7f7247" providerId="LiveId" clId="{11B8874C-793D-4091-9B51-DE2E490A8A33}" dt="2024-03-21T12:38:11.062" v="155"/>
          <ac:picMkLst>
            <pc:docMk/>
            <pc:sldMk cId="3138820689" sldId="266"/>
            <ac:picMk id="14" creationId="{3CEC4C1B-4DBF-98F8-A92B-D67066E14E49}"/>
          </ac:picMkLst>
        </pc:picChg>
        <pc:picChg chg="add del mod ord">
          <ac:chgData name="Lara D'Agata" userId="60c1acfb9a7f7247" providerId="LiveId" clId="{11B8874C-793D-4091-9B51-DE2E490A8A33}" dt="2024-03-20T21:06:50.121" v="94"/>
          <ac:picMkLst>
            <pc:docMk/>
            <pc:sldMk cId="3138820689" sldId="266"/>
            <ac:picMk id="16" creationId="{0A71B799-B1DD-6403-359E-C58A0F8F78C3}"/>
          </ac:picMkLst>
        </pc:picChg>
        <pc:picChg chg="add del mod">
          <ac:chgData name="Lara D'Agata" userId="60c1acfb9a7f7247" providerId="LiveId" clId="{11B8874C-793D-4091-9B51-DE2E490A8A33}" dt="2024-03-20T21:07:10.990" v="96"/>
          <ac:picMkLst>
            <pc:docMk/>
            <pc:sldMk cId="3138820689" sldId="266"/>
            <ac:picMk id="17" creationId="{3CDDC70E-2437-44FB-3BE4-68AF7DFD3279}"/>
          </ac:picMkLst>
        </pc:picChg>
        <pc:picChg chg="add del mod ord">
          <ac:chgData name="Lara D'Agata" userId="60c1acfb9a7f7247" providerId="LiveId" clId="{11B8874C-793D-4091-9B51-DE2E490A8A33}" dt="2024-03-21T12:39:39.070" v="164"/>
          <ac:picMkLst>
            <pc:docMk/>
            <pc:sldMk cId="3138820689" sldId="266"/>
            <ac:picMk id="17" creationId="{42E2E6A3-1D91-9663-5C3D-698C0AED5FD7}"/>
          </ac:picMkLst>
        </pc:picChg>
        <pc:picChg chg="add mod">
          <ac:chgData name="Lara D'Agata" userId="60c1acfb9a7f7247" providerId="LiveId" clId="{11B8874C-793D-4091-9B51-DE2E490A8A33}" dt="2024-03-21T12:38:27.572" v="160"/>
          <ac:picMkLst>
            <pc:docMk/>
            <pc:sldMk cId="3138820689" sldId="266"/>
            <ac:picMk id="18" creationId="{23F1F2CA-4D58-C643-F2DA-7AD636E4DF3C}"/>
          </ac:picMkLst>
        </pc:picChg>
        <pc:picChg chg="add mod">
          <ac:chgData name="Lara D'Agata" userId="60c1acfb9a7f7247" providerId="LiveId" clId="{11B8874C-793D-4091-9B51-DE2E490A8A33}" dt="2024-03-21T12:38:27.572" v="160"/>
          <ac:picMkLst>
            <pc:docMk/>
            <pc:sldMk cId="3138820689" sldId="266"/>
            <ac:picMk id="19" creationId="{AF3D1750-234E-6BC6-693D-479623422E50}"/>
          </ac:picMkLst>
        </pc:picChg>
        <pc:picChg chg="add del mod ord">
          <ac:chgData name="Lara D'Agata" userId="60c1acfb9a7f7247" providerId="LiveId" clId="{11B8874C-793D-4091-9B51-DE2E490A8A33}" dt="2024-03-20T21:08:24.330" v="97"/>
          <ac:picMkLst>
            <pc:docMk/>
            <pc:sldMk cId="3138820689" sldId="266"/>
            <ac:picMk id="20" creationId="{EDAFCC80-6FC4-1C04-EB1D-D7FDE968E693}"/>
          </ac:picMkLst>
        </pc:picChg>
        <pc:picChg chg="add del mod">
          <ac:chgData name="Lara D'Agata" userId="60c1acfb9a7f7247" providerId="LiveId" clId="{11B8874C-793D-4091-9B51-DE2E490A8A33}" dt="2024-03-21T12:34:42.233" v="150"/>
          <ac:picMkLst>
            <pc:docMk/>
            <pc:sldMk cId="3138820689" sldId="266"/>
            <ac:picMk id="21" creationId="{F5661257-DB84-B247-D147-E50FBF13C730}"/>
          </ac:picMkLst>
        </pc:picChg>
        <pc:picChg chg="add del mod ord">
          <ac:chgData name="Lara D'Agata" userId="60c1acfb9a7f7247" providerId="LiveId" clId="{11B8874C-793D-4091-9B51-DE2E490A8A33}" dt="2024-03-21T12:39:39.070" v="164"/>
          <ac:picMkLst>
            <pc:docMk/>
            <pc:sldMk cId="3138820689" sldId="266"/>
            <ac:picMk id="23" creationId="{9FD7715D-295C-5409-EF0D-278EF0228513}"/>
          </ac:picMkLst>
        </pc:picChg>
        <pc:picChg chg="add del mod">
          <ac:chgData name="Lara D'Agata" userId="60c1acfb9a7f7247" providerId="LiveId" clId="{11B8874C-793D-4091-9B51-DE2E490A8A33}" dt="2024-03-21T12:39:41.257" v="168"/>
          <ac:picMkLst>
            <pc:docMk/>
            <pc:sldMk cId="3138820689" sldId="266"/>
            <ac:picMk id="24" creationId="{50F63533-CABF-60AF-E7C7-941F7106277A}"/>
          </ac:picMkLst>
        </pc:picChg>
        <pc:picChg chg="add del mod">
          <ac:chgData name="Lara D'Agata" userId="60c1acfb9a7f7247" providerId="LiveId" clId="{11B8874C-793D-4091-9B51-DE2E490A8A33}" dt="2024-03-21T12:39:41.257" v="168"/>
          <ac:picMkLst>
            <pc:docMk/>
            <pc:sldMk cId="3138820689" sldId="266"/>
            <ac:picMk id="25" creationId="{0993F9DF-C326-4E2E-9790-CF5F24801EB0}"/>
          </ac:picMkLst>
        </pc:picChg>
        <pc:picChg chg="add del mod">
          <ac:chgData name="Lara D'Agata" userId="60c1acfb9a7f7247" providerId="LiveId" clId="{11B8874C-793D-4091-9B51-DE2E490A8A33}" dt="2024-03-21T12:39:41.257" v="168"/>
          <ac:picMkLst>
            <pc:docMk/>
            <pc:sldMk cId="3138820689" sldId="266"/>
            <ac:picMk id="26" creationId="{26742247-C8C7-0300-8BB6-546AAAF7206A}"/>
          </ac:picMkLst>
        </pc:picChg>
        <pc:picChg chg="add del mod ord">
          <ac:chgData name="Lara D'Agata" userId="60c1acfb9a7f7247" providerId="LiveId" clId="{11B8874C-793D-4091-9B51-DE2E490A8A33}" dt="2024-03-21T12:41:05.470" v="169"/>
          <ac:picMkLst>
            <pc:docMk/>
            <pc:sldMk cId="3138820689" sldId="266"/>
            <ac:picMk id="29" creationId="{2CE7562B-C19A-DBD4-02E8-1FFEF557406A}"/>
          </ac:picMkLst>
        </pc:picChg>
        <pc:picChg chg="add del mod ord">
          <ac:chgData name="Lara D'Agata" userId="60c1acfb9a7f7247" providerId="LiveId" clId="{11B8874C-793D-4091-9B51-DE2E490A8A33}" dt="2024-03-21T12:41:05.470" v="169"/>
          <ac:picMkLst>
            <pc:docMk/>
            <pc:sldMk cId="3138820689" sldId="266"/>
            <ac:picMk id="30" creationId="{DE1331F9-C003-1B66-A7BB-E239E23BC82F}"/>
          </ac:picMkLst>
        </pc:picChg>
        <pc:picChg chg="add del mod ord">
          <ac:chgData name="Lara D'Agata" userId="60c1acfb9a7f7247" providerId="LiveId" clId="{11B8874C-793D-4091-9B51-DE2E490A8A33}" dt="2024-03-21T12:41:05.470" v="169"/>
          <ac:picMkLst>
            <pc:docMk/>
            <pc:sldMk cId="3138820689" sldId="266"/>
            <ac:picMk id="31" creationId="{AB3E2175-6CB7-FF4B-92B7-B76F288FCC1F}"/>
          </ac:picMkLst>
        </pc:picChg>
        <pc:picChg chg="add mod">
          <ac:chgData name="Lara D'Agata" userId="60c1acfb9a7f7247" providerId="LiveId" clId="{11B8874C-793D-4091-9B51-DE2E490A8A33}" dt="2024-03-21T12:41:05.470" v="169"/>
          <ac:picMkLst>
            <pc:docMk/>
            <pc:sldMk cId="3138820689" sldId="266"/>
            <ac:picMk id="32" creationId="{96432314-21FF-3EC0-F357-E9DB2D3ABF60}"/>
          </ac:picMkLst>
        </pc:picChg>
        <pc:picChg chg="add mod">
          <ac:chgData name="Lara D'Agata" userId="60c1acfb9a7f7247" providerId="LiveId" clId="{11B8874C-793D-4091-9B51-DE2E490A8A33}" dt="2024-03-21T12:41:05.470" v="169"/>
          <ac:picMkLst>
            <pc:docMk/>
            <pc:sldMk cId="3138820689" sldId="266"/>
            <ac:picMk id="33" creationId="{B16D3D83-447F-DB44-B3EC-37C73CABBF5E}"/>
          </ac:picMkLst>
        </pc:picChg>
        <pc:picChg chg="add mod">
          <ac:chgData name="Lara D'Agata" userId="60c1acfb9a7f7247" providerId="LiveId" clId="{11B8874C-793D-4091-9B51-DE2E490A8A33}" dt="2024-03-21T12:41:05.470" v="169"/>
          <ac:picMkLst>
            <pc:docMk/>
            <pc:sldMk cId="3138820689" sldId="266"/>
            <ac:picMk id="34" creationId="{4795A0E0-5D35-56BE-5AFE-51B778036A9C}"/>
          </ac:picMkLst>
        </pc:picChg>
      </pc:sldChg>
      <pc:sldChg chg="addSp delSp modSp mod modTransition modAnim modNotesTx">
        <pc:chgData name="Lara D'Agata" userId="60c1acfb9a7f7247" providerId="LiveId" clId="{11B8874C-793D-4091-9B51-DE2E490A8A33}" dt="2024-03-21T12:18:43.564" v="109"/>
        <pc:sldMkLst>
          <pc:docMk/>
          <pc:sldMk cId="1172365703" sldId="269"/>
        </pc:sldMkLst>
        <pc:picChg chg="add del mod">
          <ac:chgData name="Lara D'Agata" userId="60c1acfb9a7f7247" providerId="LiveId" clId="{11B8874C-793D-4091-9B51-DE2E490A8A33}" dt="2024-03-20T21:01:38.854" v="75"/>
          <ac:picMkLst>
            <pc:docMk/>
            <pc:sldMk cId="1172365703" sldId="269"/>
            <ac:picMk id="5" creationId="{8B867B80-3227-6399-8B99-41408C806BD4}"/>
          </ac:picMkLst>
        </pc:picChg>
        <pc:picChg chg="add del mod ord">
          <ac:chgData name="Lara D'Agata" userId="60c1acfb9a7f7247" providerId="LiveId" clId="{11B8874C-793D-4091-9B51-DE2E490A8A33}" dt="2024-03-20T21:01:46.073" v="76"/>
          <ac:picMkLst>
            <pc:docMk/>
            <pc:sldMk cId="1172365703" sldId="269"/>
            <ac:picMk id="12" creationId="{DBF54148-9629-9B0C-3800-7EEFCFB9DDCE}"/>
          </ac:picMkLst>
        </pc:picChg>
        <pc:picChg chg="add del mod">
          <ac:chgData name="Lara D'Agata" userId="60c1acfb9a7f7247" providerId="LiveId" clId="{11B8874C-793D-4091-9B51-DE2E490A8A33}" dt="2024-03-20T21:01:47.949" v="78"/>
          <ac:picMkLst>
            <pc:docMk/>
            <pc:sldMk cId="1172365703" sldId="269"/>
            <ac:picMk id="13" creationId="{38A6FA9A-2B97-2029-A40C-4CC43548A9A8}"/>
          </ac:picMkLst>
        </pc:picChg>
        <pc:picChg chg="add del mod ord">
          <ac:chgData name="Lara D'Agata" userId="60c1acfb9a7f7247" providerId="LiveId" clId="{11B8874C-793D-4091-9B51-DE2E490A8A33}" dt="2024-03-20T21:02:32.611" v="79"/>
          <ac:picMkLst>
            <pc:docMk/>
            <pc:sldMk cId="1172365703" sldId="269"/>
            <ac:picMk id="16" creationId="{352A5590-255A-0E4B-CE21-A14759C9B08D}"/>
          </ac:picMkLst>
        </pc:picChg>
        <pc:picChg chg="add mod">
          <ac:chgData name="Lara D'Agata" userId="60c1acfb9a7f7247" providerId="LiveId" clId="{11B8874C-793D-4091-9B51-DE2E490A8A33}" dt="2024-03-20T21:02:32.611" v="79"/>
          <ac:picMkLst>
            <pc:docMk/>
            <pc:sldMk cId="1172365703" sldId="269"/>
            <ac:picMk id="17" creationId="{571FDC59-4349-79BC-60A8-70F643C3AED3}"/>
          </ac:picMkLst>
        </pc:picChg>
      </pc:sldChg>
      <pc:sldChg chg="del">
        <pc:chgData name="Lara D'Agata" userId="60c1acfb9a7f7247" providerId="LiveId" clId="{11B8874C-793D-4091-9B51-DE2E490A8A33}" dt="2024-03-21T12:20:33.406" v="132" actId="47"/>
        <pc:sldMkLst>
          <pc:docMk/>
          <pc:sldMk cId="101110123" sldId="270"/>
        </pc:sldMkLst>
      </pc:sldChg>
      <pc:sldChg chg="addSp delSp modSp mod modTransition modAnim modNotesTx">
        <pc:chgData name="Lara D'Agata" userId="60c1acfb9a7f7247" providerId="LiveId" clId="{11B8874C-793D-4091-9B51-DE2E490A8A33}" dt="2024-03-21T12:49:18.706" v="187"/>
        <pc:sldMkLst>
          <pc:docMk/>
          <pc:sldMk cId="532187683" sldId="271"/>
        </pc:sldMkLst>
        <pc:spChg chg="mod">
          <ac:chgData name="Lara D'Agata" userId="60c1acfb9a7f7247" providerId="LiveId" clId="{11B8874C-793D-4091-9B51-DE2E490A8A33}" dt="2024-03-21T12:19:28.156" v="129" actId="20577"/>
          <ac:spMkLst>
            <pc:docMk/>
            <pc:sldMk cId="532187683" sldId="271"/>
            <ac:spMk id="2" creationId="{93547516-B872-43BA-2ADC-03F2C0547F34}"/>
          </ac:spMkLst>
        </pc:spChg>
        <pc:picChg chg="add del mod">
          <ac:chgData name="Lara D'Agata" userId="60c1acfb9a7f7247" providerId="LiveId" clId="{11B8874C-793D-4091-9B51-DE2E490A8A33}" dt="2024-03-21T12:43:44.857" v="171"/>
          <ac:picMkLst>
            <pc:docMk/>
            <pc:sldMk cId="532187683" sldId="271"/>
            <ac:picMk id="6" creationId="{F137CBA2-E9DC-F3CD-2053-78C1F1B1D603}"/>
          </ac:picMkLst>
        </pc:picChg>
        <pc:picChg chg="add del mod ord">
          <ac:chgData name="Lara D'Agata" userId="60c1acfb9a7f7247" providerId="LiveId" clId="{11B8874C-793D-4091-9B51-DE2E490A8A33}" dt="2024-03-21T12:43:59.627" v="172"/>
          <ac:picMkLst>
            <pc:docMk/>
            <pc:sldMk cId="532187683" sldId="271"/>
            <ac:picMk id="10" creationId="{1240FA94-ACCA-9FDA-21C7-A192F8DCD478}"/>
          </ac:picMkLst>
        </pc:picChg>
        <pc:picChg chg="add del mod">
          <ac:chgData name="Lara D'Agata" userId="60c1acfb9a7f7247" providerId="LiveId" clId="{11B8874C-793D-4091-9B51-DE2E490A8A33}" dt="2024-03-21T12:44:09.664" v="174"/>
          <ac:picMkLst>
            <pc:docMk/>
            <pc:sldMk cId="532187683" sldId="271"/>
            <ac:picMk id="11" creationId="{1E90F2D9-2A91-1687-0ADD-7B46A44B3219}"/>
          </ac:picMkLst>
        </pc:picChg>
        <pc:picChg chg="add del mod ord">
          <ac:chgData name="Lara D'Agata" userId="60c1acfb9a7f7247" providerId="LiveId" clId="{11B8874C-793D-4091-9B51-DE2E490A8A33}" dt="2024-03-21T12:44:24.727" v="175"/>
          <ac:picMkLst>
            <pc:docMk/>
            <pc:sldMk cId="532187683" sldId="271"/>
            <ac:picMk id="15" creationId="{502E0A13-C656-4CF5-F1BA-C43AFB5C80DD}"/>
          </ac:picMkLst>
        </pc:picChg>
        <pc:picChg chg="add del mod">
          <ac:chgData name="Lara D'Agata" userId="60c1acfb9a7f7247" providerId="LiveId" clId="{11B8874C-793D-4091-9B51-DE2E490A8A33}" dt="2024-03-21T12:44:26.467" v="177"/>
          <ac:picMkLst>
            <pc:docMk/>
            <pc:sldMk cId="532187683" sldId="271"/>
            <ac:picMk id="16" creationId="{42804A8A-4F6E-0931-3CA1-78C86712190E}"/>
          </ac:picMkLst>
        </pc:picChg>
        <pc:picChg chg="add del mod ord">
          <ac:chgData name="Lara D'Agata" userId="60c1acfb9a7f7247" providerId="LiveId" clId="{11B8874C-793D-4091-9B51-DE2E490A8A33}" dt="2024-03-21T12:45:55.638" v="178"/>
          <ac:picMkLst>
            <pc:docMk/>
            <pc:sldMk cId="532187683" sldId="271"/>
            <ac:picMk id="19" creationId="{B676A200-CCF1-AF02-E1B8-A98B4B124EB0}"/>
          </ac:picMkLst>
        </pc:picChg>
        <pc:picChg chg="add del mod">
          <ac:chgData name="Lara D'Agata" userId="60c1acfb9a7f7247" providerId="LiveId" clId="{11B8874C-793D-4091-9B51-DE2E490A8A33}" dt="2024-03-21T12:46:15.115" v="180"/>
          <ac:picMkLst>
            <pc:docMk/>
            <pc:sldMk cId="532187683" sldId="271"/>
            <ac:picMk id="20" creationId="{E4BF65AA-45A5-4F85-C090-DABF327CD9FD}"/>
          </ac:picMkLst>
        </pc:picChg>
        <pc:picChg chg="add del mod ord">
          <ac:chgData name="Lara D'Agata" userId="60c1acfb9a7f7247" providerId="LiveId" clId="{11B8874C-793D-4091-9B51-DE2E490A8A33}" dt="2024-03-21T12:47:11.944" v="181"/>
          <ac:picMkLst>
            <pc:docMk/>
            <pc:sldMk cId="532187683" sldId="271"/>
            <ac:picMk id="23" creationId="{76E12E30-9543-0301-069D-DC6C7DE72816}"/>
          </ac:picMkLst>
        </pc:picChg>
        <pc:picChg chg="add del mod">
          <ac:chgData name="Lara D'Agata" userId="60c1acfb9a7f7247" providerId="LiveId" clId="{11B8874C-793D-4091-9B51-DE2E490A8A33}" dt="2024-03-21T12:47:20.098" v="183"/>
          <ac:picMkLst>
            <pc:docMk/>
            <pc:sldMk cId="532187683" sldId="271"/>
            <ac:picMk id="24" creationId="{CDAA9DE8-7869-8E24-A983-8D44B176BB83}"/>
          </ac:picMkLst>
        </pc:picChg>
        <pc:picChg chg="add del mod ord">
          <ac:chgData name="Lara D'Agata" userId="60c1acfb9a7f7247" providerId="LiveId" clId="{11B8874C-793D-4091-9B51-DE2E490A8A33}" dt="2024-03-21T12:47:47.795" v="184"/>
          <ac:picMkLst>
            <pc:docMk/>
            <pc:sldMk cId="532187683" sldId="271"/>
            <ac:picMk id="27" creationId="{8A25B329-911C-68E9-B822-417590A3C89A}"/>
          </ac:picMkLst>
        </pc:picChg>
        <pc:picChg chg="add del mod">
          <ac:chgData name="Lara D'Agata" userId="60c1acfb9a7f7247" providerId="LiveId" clId="{11B8874C-793D-4091-9B51-DE2E490A8A33}" dt="2024-03-21T12:47:51.882" v="186"/>
          <ac:picMkLst>
            <pc:docMk/>
            <pc:sldMk cId="532187683" sldId="271"/>
            <ac:picMk id="28" creationId="{0432E502-C1D1-5953-36D3-63B36AD61A1A}"/>
          </ac:picMkLst>
        </pc:picChg>
        <pc:picChg chg="add del mod ord">
          <ac:chgData name="Lara D'Agata" userId="60c1acfb9a7f7247" providerId="LiveId" clId="{11B8874C-793D-4091-9B51-DE2E490A8A33}" dt="2024-03-21T12:49:18.706" v="187"/>
          <ac:picMkLst>
            <pc:docMk/>
            <pc:sldMk cId="532187683" sldId="271"/>
            <ac:picMk id="31" creationId="{1BFF97EF-5A58-8DBC-1ED6-34ACE229A62F}"/>
          </ac:picMkLst>
        </pc:picChg>
        <pc:picChg chg="add mod">
          <ac:chgData name="Lara D'Agata" userId="60c1acfb9a7f7247" providerId="LiveId" clId="{11B8874C-793D-4091-9B51-DE2E490A8A33}" dt="2024-03-21T12:49:18.706" v="187"/>
          <ac:picMkLst>
            <pc:docMk/>
            <pc:sldMk cId="532187683" sldId="271"/>
            <ac:picMk id="32" creationId="{D669F2C5-5E99-BEA8-D85A-D5C7AABB07A7}"/>
          </ac:picMkLst>
        </pc:picChg>
      </pc:sldChg>
    </pc:docChg>
  </pc:docChgLst>
</pc:chgInfo>
</file>

<file path=ppt/media/image1.png>
</file>

<file path=ppt/media/image2.png>
</file>

<file path=ppt/media/image3.svg>
</file>

<file path=ppt/media/image4.png>
</file>

<file path=ppt/media/image5.png>
</file>

<file path=ppt/media/image6.png>
</file>

<file path=ppt/media/image7.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A0F695-9A01-487C-A87C-008C5A1895A5}" type="datetimeFigureOut">
              <a:rPr lang="en-GB" smtClean="0"/>
              <a:t>21/03/2024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B018072-214C-4445-9279-80C083768D21}" type="slidenum">
              <a:rPr lang="en-GB" smtClean="0"/>
              <a:t>‹#›</a:t>
            </a:fld>
            <a:endParaRPr lang="en-GB"/>
          </a:p>
        </p:txBody>
      </p:sp>
    </p:spTree>
    <p:extLst>
      <p:ext uri="{BB962C8B-B14F-4D97-AF65-F5344CB8AC3E}">
        <p14:creationId xmlns:p14="http://schemas.microsoft.com/office/powerpoint/2010/main" val="35896700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My name is Lara and my dissertation is about Measuring QUIC Performance by analysing the security and connection establishment of QUIC connections and comparing it to TCP.</a:t>
            </a:r>
          </a:p>
        </p:txBody>
      </p:sp>
      <p:sp>
        <p:nvSpPr>
          <p:cNvPr id="4" name="Slide Number Placeholder 3"/>
          <p:cNvSpPr>
            <a:spLocks noGrp="1"/>
          </p:cNvSpPr>
          <p:nvPr>
            <p:ph type="sldNum" sz="quarter" idx="5"/>
          </p:nvPr>
        </p:nvSpPr>
        <p:spPr/>
        <p:txBody>
          <a:bodyPr/>
          <a:lstStyle/>
          <a:p>
            <a:fld id="{7B018072-214C-4445-9279-80C083768D21}" type="slidenum">
              <a:rPr lang="en-GB" smtClean="0"/>
              <a:t>1</a:t>
            </a:fld>
            <a:endParaRPr lang="en-GB"/>
          </a:p>
        </p:txBody>
      </p:sp>
    </p:spTree>
    <p:extLst>
      <p:ext uri="{BB962C8B-B14F-4D97-AF65-F5344CB8AC3E}">
        <p14:creationId xmlns:p14="http://schemas.microsoft.com/office/powerpoint/2010/main" val="21674697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project has proven to be an extremely insightful learning experience.</a:t>
            </a:r>
          </a:p>
          <a:p>
            <a:r>
              <a:rPr lang="en-GB" dirty="0"/>
              <a:t>Examining QUIC performance in particular has been an inspiring experience, since this project is one of the first to take active measurements of QUIC connections over the Internet. The limited research available and lack of documentation of QUIC's performance and its related features has made this project both demanding and exciting, as it was challenging to conduct an experiment on such a newly developed technology in the field of networking.</a:t>
            </a:r>
          </a:p>
          <a:p>
            <a:r>
              <a:rPr lang="en-GB" dirty="0"/>
              <a:t>The technical skills required to conduct this experiment were definitely a challenge to acquire, especially during the data collection stage. Generating and setting up the virtual machine to take active measurements was definitely one of the most challenging aspects of this project, as well as </a:t>
            </a:r>
            <a:r>
              <a:rPr lang="en-GB" dirty="0" err="1"/>
              <a:t>ssh’ing</a:t>
            </a:r>
            <a:r>
              <a:rPr lang="en-GB" dirty="0"/>
              <a:t> into the computing science department servers, but it was very rewarding once the measurements had been taken. Also re</a:t>
            </a:r>
            <a:r>
              <a:rPr lang="en-GB" b="1" dirty="0"/>
              <a:t>trieving information from</a:t>
            </a:r>
            <a:r>
              <a:rPr lang="en-GB" dirty="0"/>
              <a:t> </a:t>
            </a:r>
            <a:r>
              <a:rPr lang="en-GB" dirty="0" err="1"/>
              <a:t>pcap</a:t>
            </a:r>
            <a:r>
              <a:rPr lang="en-GB" dirty="0"/>
              <a:t> </a:t>
            </a:r>
            <a:r>
              <a:rPr lang="en-GB" b="1" dirty="0"/>
              <a:t>files, specifically TLS-related information, was a big challenge due to the incompatibility of certain dependencies in their newly updated versions, so dealing with these issues was definitely a key challenge throughout this project.</a:t>
            </a:r>
            <a:endParaRPr lang="en-GB" dirty="0"/>
          </a:p>
          <a:p>
            <a:r>
              <a:rPr lang="en-GB" dirty="0"/>
              <a:t>However, the most inspiring aspect of conducting this research was being able to observe how the Internet operates in the real world, and observing the performance of an extremely new transport protocol such as QUIC in real time has been extremely insightful.</a:t>
            </a:r>
          </a:p>
          <a:p>
            <a:endParaRPr lang="en-GB" dirty="0"/>
          </a:p>
        </p:txBody>
      </p:sp>
      <p:sp>
        <p:nvSpPr>
          <p:cNvPr id="4" name="Slide Number Placeholder 3"/>
          <p:cNvSpPr>
            <a:spLocks noGrp="1"/>
          </p:cNvSpPr>
          <p:nvPr>
            <p:ph type="sldNum" sz="quarter" idx="5"/>
          </p:nvPr>
        </p:nvSpPr>
        <p:spPr/>
        <p:txBody>
          <a:bodyPr/>
          <a:lstStyle/>
          <a:p>
            <a:fld id="{7B018072-214C-4445-9279-80C083768D21}" type="slidenum">
              <a:rPr lang="en-GB" smtClean="0"/>
              <a:t>10</a:t>
            </a:fld>
            <a:endParaRPr lang="en-GB"/>
          </a:p>
        </p:txBody>
      </p:sp>
    </p:spTree>
    <p:extLst>
      <p:ext uri="{BB962C8B-B14F-4D97-AF65-F5344CB8AC3E}">
        <p14:creationId xmlns:p14="http://schemas.microsoft.com/office/powerpoint/2010/main" val="15728234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Thank you very much for listening to my presentation. For further information regarding my dissertation project, all of the source code can be found in the </a:t>
            </a:r>
            <a:r>
              <a:rPr lang="en-GB" dirty="0" err="1"/>
              <a:t>GitHib</a:t>
            </a:r>
            <a:r>
              <a:rPr lang="en-GB" dirty="0"/>
              <a:t> repository shown here, </a:t>
            </a:r>
            <a:r>
              <a:rPr lang="en-GB" dirty="0" err="1"/>
              <a:t>whgich</a:t>
            </a:r>
            <a:r>
              <a:rPr lang="en-GB" dirty="0"/>
              <a:t> is </a:t>
            </a:r>
            <a:r>
              <a:rPr lang="en-GB" dirty="0" err="1"/>
              <a:t>publiclt</a:t>
            </a:r>
            <a:r>
              <a:rPr lang="en-GB" dirty="0"/>
              <a:t> </a:t>
            </a:r>
            <a:r>
              <a:rPr lang="en-GB" dirty="0" err="1"/>
              <a:t>avaulable</a:t>
            </a:r>
            <a:r>
              <a:rPr lang="en-GB" dirty="0"/>
              <a:t> . </a:t>
            </a:r>
          </a:p>
        </p:txBody>
      </p:sp>
      <p:sp>
        <p:nvSpPr>
          <p:cNvPr id="4" name="Slide Number Placeholder 3"/>
          <p:cNvSpPr>
            <a:spLocks noGrp="1"/>
          </p:cNvSpPr>
          <p:nvPr>
            <p:ph type="sldNum" sz="quarter" idx="5"/>
          </p:nvPr>
        </p:nvSpPr>
        <p:spPr/>
        <p:txBody>
          <a:bodyPr/>
          <a:lstStyle/>
          <a:p>
            <a:fld id="{7B018072-214C-4445-9279-80C083768D21}" type="slidenum">
              <a:rPr lang="en-GB" smtClean="0"/>
              <a:t>11</a:t>
            </a:fld>
            <a:endParaRPr lang="en-GB"/>
          </a:p>
        </p:txBody>
      </p:sp>
    </p:spTree>
    <p:extLst>
      <p:ext uri="{BB962C8B-B14F-4D97-AF65-F5344CB8AC3E}">
        <p14:creationId xmlns:p14="http://schemas.microsoft.com/office/powerpoint/2010/main" val="26473843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QUIC is an Internet transport layer protocol which has been in development since 2016 and has recently been deployed and finalised by the IETF in 2021. Although it has been received extremely well, and has gained increasing support over the past few years, its surrounding libraries and implementations are new and poorly documented.</a:t>
            </a:r>
          </a:p>
          <a:p>
            <a:r>
              <a:rPr lang="en-GB" dirty="0"/>
              <a:t>TCP has been the most widespread transport protocol across the Internet over the last 40 years: it is reliable, largely supported throughout the Internet, and is extremely well-documented.</a:t>
            </a:r>
          </a:p>
          <a:p>
            <a:r>
              <a:rPr lang="en-GB" dirty="0"/>
              <a:t>The introduction of QUIC represents a promising improvement to the transport protocols that are currently in use, both in terms of speed and security of its connections. The creation of QUIC opens up the possibilities of development throughout the entire field of networking, and lays the groundwork for the evolution of newer, more efficient transport protocols in the future.</a:t>
            </a:r>
          </a:p>
          <a:p>
            <a:r>
              <a:rPr lang="en-GB" dirty="0"/>
              <a:t>However, despite the encouraging prospect of faster, more secure connections over the Internet, QUIC does not yet benefit from the reliability of older protocols like TCP. According to the existing research which has been conducted in the field, it is not yet known whether QUIC actually established secure parameters correctly, or whether it is faster than TCP in every scenario.</a:t>
            </a:r>
          </a:p>
          <a:p>
            <a:r>
              <a:rPr lang="en-GB" dirty="0"/>
              <a:t>With this project, I aim to measure the current state of deployment and performance of QUIC, in the hopes of encouraging its development.</a:t>
            </a:r>
          </a:p>
          <a:p>
            <a:endParaRPr lang="en-GB" dirty="0"/>
          </a:p>
        </p:txBody>
      </p:sp>
      <p:sp>
        <p:nvSpPr>
          <p:cNvPr id="4" name="Slide Number Placeholder 3"/>
          <p:cNvSpPr>
            <a:spLocks noGrp="1"/>
          </p:cNvSpPr>
          <p:nvPr>
            <p:ph type="sldNum" sz="quarter" idx="5"/>
          </p:nvPr>
        </p:nvSpPr>
        <p:spPr/>
        <p:txBody>
          <a:bodyPr/>
          <a:lstStyle/>
          <a:p>
            <a:fld id="{7B018072-214C-4445-9279-80C083768D21}" type="slidenum">
              <a:rPr lang="en-GB" smtClean="0"/>
              <a:t>2</a:t>
            </a:fld>
            <a:endParaRPr lang="en-GB"/>
          </a:p>
        </p:txBody>
      </p:sp>
    </p:spTree>
    <p:extLst>
      <p:ext uri="{BB962C8B-B14F-4D97-AF65-F5344CB8AC3E}">
        <p14:creationId xmlns:p14="http://schemas.microsoft.com/office/powerpoint/2010/main" val="41584776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order to achieve this, it is necessary to observe whether QUIC actually yields more benefits than costs when it comes to establishing secure connections over the Internet.</a:t>
            </a:r>
          </a:p>
          <a:p>
            <a:r>
              <a:rPr lang="en-GB" dirty="0"/>
              <a:t>The main aims of this research study involve addressing the gaps in the existing research regarding QUIC performance that has been conducted in recent years.</a:t>
            </a:r>
          </a:p>
          <a:p>
            <a:r>
              <a:rPr lang="en-GB" dirty="0"/>
              <a:t>Given QUIC’s recent deployment, not many studies have explored the actual performance of QUIC connections in the real-world. I addressed this problem by conducting active measurements over the Internet using QUIC as a transport protocol. The security configuration of real QUIC connections has also not been researched a lot, so I also recorded any security parameters or vulnerabilities encountered during the active measurements. Due to the lack of comparative studies investigating the difference between QUIC and TCP, I performed the measurements using TCP as well as QUIC in order to make a fair comparison in my analysis.</a:t>
            </a:r>
          </a:p>
          <a:p>
            <a:endParaRPr lang="en-GB" dirty="0"/>
          </a:p>
        </p:txBody>
      </p:sp>
      <p:sp>
        <p:nvSpPr>
          <p:cNvPr id="4" name="Slide Number Placeholder 3"/>
          <p:cNvSpPr>
            <a:spLocks noGrp="1"/>
          </p:cNvSpPr>
          <p:nvPr>
            <p:ph type="sldNum" sz="quarter" idx="5"/>
          </p:nvPr>
        </p:nvSpPr>
        <p:spPr/>
        <p:txBody>
          <a:bodyPr/>
          <a:lstStyle/>
          <a:p>
            <a:fld id="{7B018072-214C-4445-9279-80C083768D21}" type="slidenum">
              <a:rPr lang="en-GB" smtClean="0"/>
              <a:t>3</a:t>
            </a:fld>
            <a:endParaRPr lang="en-GB"/>
          </a:p>
        </p:txBody>
      </p:sp>
    </p:spTree>
    <p:extLst>
      <p:ext uri="{BB962C8B-B14F-4D97-AF65-F5344CB8AC3E}">
        <p14:creationId xmlns:p14="http://schemas.microsoft.com/office/powerpoint/2010/main" val="39161429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order to conduct these measurements, I designed an experiment which involves 2 main aspects: data collection, and data analysis.</a:t>
            </a:r>
          </a:p>
          <a:p>
            <a:r>
              <a:rPr lang="en-GB" dirty="0"/>
              <a:t>In the data collection stage, I conducted the measurements by querying the 1000 most popular sites as of January of this year, using both QUIC and TCP. This was done by writing a packet-capture script in Bash and running it on a Linux VM. The measurements were taken from 2 </a:t>
            </a:r>
            <a:r>
              <a:rPr lang="en-GB" dirty="0" err="1"/>
              <a:t>disctinct</a:t>
            </a:r>
            <a:r>
              <a:rPr lang="en-GB" dirty="0"/>
              <a:t> locations: one was a home router, while the other was a high-speed server in the department of Computing Science of the university of </a:t>
            </a:r>
            <a:r>
              <a:rPr lang="en-GB" dirty="0" err="1"/>
              <a:t>glasgow</a:t>
            </a:r>
            <a:r>
              <a:rPr lang="en-GB" dirty="0"/>
              <a:t>. These two locations acted as the Client in a Client-Server connection with each URL. Packet sniffing tools such as </a:t>
            </a:r>
            <a:r>
              <a:rPr lang="en-GB" i="1" dirty="0" err="1"/>
              <a:t>tcpdump</a:t>
            </a:r>
            <a:r>
              <a:rPr lang="en-GB" dirty="0"/>
              <a:t> and </a:t>
            </a:r>
            <a:r>
              <a:rPr lang="en-GB" i="1" dirty="0"/>
              <a:t>curl</a:t>
            </a:r>
            <a:r>
              <a:rPr lang="en-GB" dirty="0"/>
              <a:t> were used **to record all packets exchanged on each connection, storing them in folders for easy access.</a:t>
            </a:r>
          </a:p>
          <a:p>
            <a:r>
              <a:rPr lang="en-GB" dirty="0"/>
              <a:t>Once all the measurements had been conducted, the data obtained was analysed in Python. For the TCP connections, the </a:t>
            </a:r>
            <a:r>
              <a:rPr lang="en-GB" i="1" dirty="0"/>
              <a:t>packet-capture</a:t>
            </a:r>
            <a:r>
              <a:rPr lang="en-GB" dirty="0"/>
              <a:t> files generated by </a:t>
            </a:r>
            <a:r>
              <a:rPr lang="en-GB" i="1" dirty="0" err="1"/>
              <a:t>tcpdump</a:t>
            </a:r>
            <a:r>
              <a:rPr lang="en-GB" dirty="0"/>
              <a:t> were enough to analyse. However, due to the encrypted nature of QUIC packet headers, it was necessary to obtain </a:t>
            </a:r>
            <a:r>
              <a:rPr lang="en-GB" i="1" dirty="0" err="1"/>
              <a:t>qlog</a:t>
            </a:r>
            <a:r>
              <a:rPr lang="en-GB" dirty="0"/>
              <a:t> files for QUIC connections instead, which contain records of each packet sent or received in a given connection, and follow a very specific logging schema.</a:t>
            </a:r>
          </a:p>
          <a:p>
            <a:r>
              <a:rPr lang="en-GB" dirty="0"/>
              <a:t>This data was parsed and turned into clear visualisations, including graphs and tables, which allowed a clear understanding of the results obtained.</a:t>
            </a:r>
          </a:p>
          <a:p>
            <a:endParaRPr lang="en-GB" dirty="0"/>
          </a:p>
        </p:txBody>
      </p:sp>
      <p:sp>
        <p:nvSpPr>
          <p:cNvPr id="4" name="Slide Number Placeholder 3"/>
          <p:cNvSpPr>
            <a:spLocks noGrp="1"/>
          </p:cNvSpPr>
          <p:nvPr>
            <p:ph type="sldNum" sz="quarter" idx="5"/>
          </p:nvPr>
        </p:nvSpPr>
        <p:spPr/>
        <p:txBody>
          <a:bodyPr/>
          <a:lstStyle/>
          <a:p>
            <a:fld id="{7B018072-214C-4445-9279-80C083768D21}" type="slidenum">
              <a:rPr lang="en-GB" smtClean="0"/>
              <a:t>4</a:t>
            </a:fld>
            <a:endParaRPr lang="en-GB"/>
          </a:p>
        </p:txBody>
      </p:sp>
    </p:spTree>
    <p:extLst>
      <p:ext uri="{BB962C8B-B14F-4D97-AF65-F5344CB8AC3E}">
        <p14:creationId xmlns:p14="http://schemas.microsoft.com/office/powerpoint/2010/main" val="8290649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in terms of connection establishment, QUIC proved to be faster than TCP from the home router. However, from the high-speed server at Location 2, TCP was actually the same if not slightly faster than QUIC at establishing connections.</a:t>
            </a:r>
          </a:p>
          <a:p>
            <a:r>
              <a:rPr lang="en-GB" dirty="0"/>
              <a:t>Round Trip Times were also calculated for each connection, and it was found that QYUC and TCP have extremely similar RTTs from the home router, but for the high-speed server QUIC greatly outperforms TCP.</a:t>
            </a:r>
          </a:p>
          <a:p>
            <a:endParaRPr lang="en-GB" dirty="0"/>
          </a:p>
        </p:txBody>
      </p:sp>
      <p:sp>
        <p:nvSpPr>
          <p:cNvPr id="4" name="Slide Number Placeholder 3"/>
          <p:cNvSpPr>
            <a:spLocks noGrp="1"/>
          </p:cNvSpPr>
          <p:nvPr>
            <p:ph type="sldNum" sz="quarter" idx="5"/>
          </p:nvPr>
        </p:nvSpPr>
        <p:spPr/>
        <p:txBody>
          <a:bodyPr/>
          <a:lstStyle/>
          <a:p>
            <a:fld id="{7B018072-214C-4445-9279-80C083768D21}" type="slidenum">
              <a:rPr lang="en-GB" smtClean="0"/>
              <a:t>5</a:t>
            </a:fld>
            <a:endParaRPr lang="en-GB"/>
          </a:p>
        </p:txBody>
      </p:sp>
    </p:spTree>
    <p:extLst>
      <p:ext uri="{BB962C8B-B14F-4D97-AF65-F5344CB8AC3E}">
        <p14:creationId xmlns:p14="http://schemas.microsoft.com/office/powerpoint/2010/main" val="34852961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visualisation clearly depicts these results. The distributions shown in this graph display the time taken to establish a connection and initiating data transfer for QUIC in orange and for TCP in purple. The graph on the left shows the data collected from the measurements conducted at Location 1, which is the home router, while the graph on the right shows data from Location 2, which is the high-speed server. From the home router on the left, QUIC is more than twice as fast at establishing a connection and transferring data compared to TCP, whereas from the high-speed server on the right, QUIC is almost two times slower than TCP.</a:t>
            </a:r>
          </a:p>
        </p:txBody>
      </p:sp>
      <p:sp>
        <p:nvSpPr>
          <p:cNvPr id="4" name="Slide Number Placeholder 3"/>
          <p:cNvSpPr>
            <a:spLocks noGrp="1"/>
          </p:cNvSpPr>
          <p:nvPr>
            <p:ph type="sldNum" sz="quarter" idx="5"/>
          </p:nvPr>
        </p:nvSpPr>
        <p:spPr/>
        <p:txBody>
          <a:bodyPr/>
          <a:lstStyle/>
          <a:p>
            <a:fld id="{7B018072-214C-4445-9279-80C083768D21}" type="slidenum">
              <a:rPr lang="en-GB" smtClean="0"/>
              <a:t>6</a:t>
            </a:fld>
            <a:endParaRPr lang="en-GB"/>
          </a:p>
        </p:txBody>
      </p:sp>
    </p:spTree>
    <p:extLst>
      <p:ext uri="{BB962C8B-B14F-4D97-AF65-F5344CB8AC3E}">
        <p14:creationId xmlns:p14="http://schemas.microsoft.com/office/powerpoint/2010/main" val="12295900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Here is another visualisation for the same data, showing the difference in time taken before data transfer as an average for each domain. A positive value indicates that QUIC is faster, while a negative value indicates TCP is faster. It can also be seen here that for the home router QUIC is much faster than TCP, while for the high-speed server TCP actually proved to be slightly faster than QUIC.</a:t>
            </a:r>
          </a:p>
          <a:p>
            <a:r>
              <a:rPr lang="en-GB" dirty="0"/>
              <a:t>These results indicate that, while QUIC outperforms TCP in a connection with regular latency and bandwidth, when operating at high speeds in a network configured to have low latency, TCP is still faster.</a:t>
            </a:r>
          </a:p>
          <a:p>
            <a:endParaRPr lang="en-GB" dirty="0"/>
          </a:p>
        </p:txBody>
      </p:sp>
      <p:sp>
        <p:nvSpPr>
          <p:cNvPr id="4" name="Slide Number Placeholder 3"/>
          <p:cNvSpPr>
            <a:spLocks noGrp="1"/>
          </p:cNvSpPr>
          <p:nvPr>
            <p:ph type="sldNum" sz="quarter" idx="5"/>
          </p:nvPr>
        </p:nvSpPr>
        <p:spPr/>
        <p:txBody>
          <a:bodyPr/>
          <a:lstStyle/>
          <a:p>
            <a:fld id="{7B018072-214C-4445-9279-80C083768D21}" type="slidenum">
              <a:rPr lang="en-GB" smtClean="0"/>
              <a:t>7</a:t>
            </a:fld>
            <a:endParaRPr lang="en-GB"/>
          </a:p>
        </p:txBody>
      </p:sp>
    </p:spTree>
    <p:extLst>
      <p:ext uri="{BB962C8B-B14F-4D97-AF65-F5344CB8AC3E}">
        <p14:creationId xmlns:p14="http://schemas.microsoft.com/office/powerpoint/2010/main" val="27329936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two graphs shown here display the differences in the transport and security handshakes that have to be performed in order to establish a connection. The blue distributions represent the connection establishment handshake, which initialises transport parameters for the connection, whereas the pink distributions show the transport layer security or TLS handshake. In the top graph, we can see that QUIC has a combined transport and security handshake, meaning that QUIC wastes no round trips when establishing a connection: we can clearly see the transport and security parameters being established at the same time. On the other hand, TCP connections require 2 separate handshakes and thus 2 round trips to establish a secure connection. As you can see from the bottom graph, the TLS handshakes are is clearly occurring after the transport ones. From these visualisations, we can tell that, although QUIC manages to establish all necessary transport and security parameters at the same time, the duration of its 1 round trip is not necessarily shorter than the two round trips necessary for TCP connections. Therefore, despite merging the two round trips into one, this is not always beneficial.</a:t>
            </a:r>
          </a:p>
        </p:txBody>
      </p:sp>
      <p:sp>
        <p:nvSpPr>
          <p:cNvPr id="4" name="Slide Number Placeholder 3"/>
          <p:cNvSpPr>
            <a:spLocks noGrp="1"/>
          </p:cNvSpPr>
          <p:nvPr>
            <p:ph type="sldNum" sz="quarter" idx="5"/>
          </p:nvPr>
        </p:nvSpPr>
        <p:spPr/>
        <p:txBody>
          <a:bodyPr/>
          <a:lstStyle/>
          <a:p>
            <a:fld id="{7B018072-214C-4445-9279-80C083768D21}" type="slidenum">
              <a:rPr lang="en-GB" smtClean="0"/>
              <a:t>8</a:t>
            </a:fld>
            <a:endParaRPr lang="en-GB"/>
          </a:p>
        </p:txBody>
      </p:sp>
    </p:spTree>
    <p:extLst>
      <p:ext uri="{BB962C8B-B14F-4D97-AF65-F5344CB8AC3E}">
        <p14:creationId xmlns:p14="http://schemas.microsoft.com/office/powerpoint/2010/main" val="11590986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In terms of security parameters, it was found that both QUJIC and TCP managed to establish </a:t>
            </a:r>
            <a:r>
              <a:rPr lang="en-GB" dirty="0" err="1"/>
              <a:t>tls</a:t>
            </a:r>
            <a:r>
              <a:rPr lang="en-GB" dirty="0"/>
              <a:t> </a:t>
            </a:r>
            <a:r>
              <a:rPr lang="en-GB" dirty="0" err="1"/>
              <a:t>vipher</a:t>
            </a:r>
            <a:r>
              <a:rPr lang="en-GB" dirty="0"/>
              <a:t> suites for the vast majority of the established connections. Although TCP demonstrated more variation in the </a:t>
            </a:r>
            <a:r>
              <a:rPr lang="en-GB" dirty="0" err="1"/>
              <a:t>authenmtivation</a:t>
            </a:r>
            <a:r>
              <a:rPr lang="en-GB" dirty="0"/>
              <a:t> and key exchange algorithms used, the combined transport and cryptographic handshake used in QUIC connections proved to be extremely efficient in establishing TLS ciphers, Indicating that QUIC is more than able to establish secure parameters in its connections. However, it was also found that TLS-related error messages were roughly six times more frequent in QUIC connections compared to TCP ones → this is definitely something to be investigated in future work.</a:t>
            </a:r>
          </a:p>
          <a:p>
            <a:endParaRPr lang="en-GB" dirty="0"/>
          </a:p>
        </p:txBody>
      </p:sp>
      <p:sp>
        <p:nvSpPr>
          <p:cNvPr id="4" name="Slide Number Placeholder 3"/>
          <p:cNvSpPr>
            <a:spLocks noGrp="1"/>
          </p:cNvSpPr>
          <p:nvPr>
            <p:ph type="sldNum" sz="quarter" idx="5"/>
          </p:nvPr>
        </p:nvSpPr>
        <p:spPr/>
        <p:txBody>
          <a:bodyPr/>
          <a:lstStyle/>
          <a:p>
            <a:fld id="{7B018072-214C-4445-9279-80C083768D21}" type="slidenum">
              <a:rPr lang="en-GB" smtClean="0"/>
              <a:t>9</a:t>
            </a:fld>
            <a:endParaRPr lang="en-GB"/>
          </a:p>
        </p:txBody>
      </p:sp>
    </p:spTree>
    <p:extLst>
      <p:ext uri="{BB962C8B-B14F-4D97-AF65-F5344CB8AC3E}">
        <p14:creationId xmlns:p14="http://schemas.microsoft.com/office/powerpoint/2010/main" val="2841460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A1C012-8297-4361-ACE8-A2509FB18911}"/>
              </a:ext>
            </a:extLst>
          </p:cNvPr>
          <p:cNvSpPr/>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EC2572-8518-46FF-8F60-FE2963DF4A6E}"/>
              </a:ext>
            </a:extLst>
          </p:cNvPr>
          <p:cNvSpPr>
            <a:spLocks noGrp="1"/>
          </p:cNvSpPr>
          <p:nvPr>
            <p:ph type="ctrTitle"/>
          </p:nvPr>
        </p:nvSpPr>
        <p:spPr>
          <a:xfrm>
            <a:off x="960120" y="640080"/>
            <a:ext cx="10268712" cy="3227832"/>
          </a:xfrm>
        </p:spPr>
        <p:txBody>
          <a:bodyPr anchor="b">
            <a:normAutofit/>
          </a:bodyPr>
          <a:lstStyle>
            <a:lvl1pPr algn="ctr">
              <a:defRPr sz="8800" baseline="0">
                <a:solidFill>
                  <a:schemeClr val="tx1"/>
                </a:solidFill>
              </a:defRPr>
            </a:lvl1pPr>
          </a:lstStyle>
          <a:p>
            <a:r>
              <a:rPr lang="en-US" dirty="0"/>
              <a:t>Click to edit Master title style</a:t>
            </a:r>
          </a:p>
        </p:txBody>
      </p:sp>
      <p:sp>
        <p:nvSpPr>
          <p:cNvPr id="3" name="Subtitle 2">
            <a:extLst>
              <a:ext uri="{FF2B5EF4-FFF2-40B4-BE49-F238E27FC236}">
                <a16:creationId xmlns:a16="http://schemas.microsoft.com/office/drawing/2014/main" id="{A7A0C76A-7715-48A4-8CF5-14BBF61962A1}"/>
              </a:ext>
            </a:extLst>
          </p:cNvPr>
          <p:cNvSpPr>
            <a:spLocks noGrp="1"/>
          </p:cNvSpPr>
          <p:nvPr>
            <p:ph type="subTitle" idx="1"/>
          </p:nvPr>
        </p:nvSpPr>
        <p:spPr>
          <a:xfrm>
            <a:off x="960120" y="4526280"/>
            <a:ext cx="10268712" cy="1508760"/>
          </a:xfrm>
        </p:spPr>
        <p:txBody>
          <a:bodyPr>
            <a:normAutofit/>
          </a:bodyPr>
          <a:lstStyle>
            <a:lvl1pPr marL="0" indent="0" algn="ctr">
              <a:buNone/>
              <a:defRPr sz="36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Date Placeholder 10">
            <a:extLst>
              <a:ext uri="{FF2B5EF4-FFF2-40B4-BE49-F238E27FC236}">
                <a16:creationId xmlns:a16="http://schemas.microsoft.com/office/drawing/2014/main" id="{52D4EF84-F7DF-49C5-9285-301284ADB99A}"/>
              </a:ext>
            </a:extLst>
          </p:cNvPr>
          <p:cNvSpPr>
            <a:spLocks noGrp="1"/>
          </p:cNvSpPr>
          <p:nvPr>
            <p:ph type="dt" sz="half" idx="10"/>
          </p:nvPr>
        </p:nvSpPr>
        <p:spPr/>
        <p:txBody>
          <a:bodyPr/>
          <a:lstStyle>
            <a:lvl1pPr>
              <a:defRPr>
                <a:solidFill>
                  <a:schemeClr val="bg1"/>
                </a:solidFill>
              </a:defRPr>
            </a:lvl1pPr>
          </a:lstStyle>
          <a:p>
            <a:pPr algn="r"/>
            <a:fld id="{A37D6D71-8B28-4ED6-B932-04B197003D23}" type="datetimeFigureOut">
              <a:rPr lang="en-US" smtClean="0"/>
              <a:pPr algn="r"/>
              <a:t>3/21/2024</a:t>
            </a:fld>
            <a:endParaRPr lang="en-US" dirty="0"/>
          </a:p>
        </p:txBody>
      </p:sp>
      <p:sp>
        <p:nvSpPr>
          <p:cNvPr id="12" name="Footer Placeholder 11">
            <a:extLst>
              <a:ext uri="{FF2B5EF4-FFF2-40B4-BE49-F238E27FC236}">
                <a16:creationId xmlns:a16="http://schemas.microsoft.com/office/drawing/2014/main" id="{81266E04-79AF-49EF-86BC-DB29D304BBEC}"/>
              </a:ext>
            </a:extLst>
          </p:cNvPr>
          <p:cNvSpPr>
            <a:spLocks noGrp="1"/>
          </p:cNvSpPr>
          <p:nvPr>
            <p:ph type="ftr" sz="quarter" idx="11"/>
          </p:nvPr>
        </p:nvSpPr>
        <p:spPr/>
        <p:txBody>
          <a:bodyPr/>
          <a:lstStyle>
            <a:lvl1pPr>
              <a:defRPr>
                <a:solidFill>
                  <a:schemeClr val="bg1"/>
                </a:solidFill>
              </a:defRPr>
            </a:lvl1pPr>
          </a:lstStyle>
          <a:p>
            <a:endParaRPr lang="en-US" dirty="0">
              <a:solidFill>
                <a:schemeClr val="bg1"/>
              </a:solidFill>
            </a:endParaRPr>
          </a:p>
        </p:txBody>
      </p:sp>
      <p:sp>
        <p:nvSpPr>
          <p:cNvPr id="13" name="Slide Number Placeholder 12">
            <a:extLst>
              <a:ext uri="{FF2B5EF4-FFF2-40B4-BE49-F238E27FC236}">
                <a16:creationId xmlns:a16="http://schemas.microsoft.com/office/drawing/2014/main" id="{90DF5B53-9A9A-46CE-A910-25ADA58753A8}"/>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7127314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327B9-64C6-4AFE-8E67-F60CD17A80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92656D-F600-4D76-8A0F-BDBE78759B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A13412-4939-4879-B91F-BB5B029B6CEB}"/>
              </a:ext>
            </a:extLst>
          </p:cNvPr>
          <p:cNvSpPr>
            <a:spLocks noGrp="1"/>
          </p:cNvSpPr>
          <p:nvPr>
            <p:ph type="dt" sz="half" idx="10"/>
          </p:nvPr>
        </p:nvSpPr>
        <p:spPr/>
        <p:txBody>
          <a:bodyPr/>
          <a:lstStyle/>
          <a:p>
            <a:pPr algn="r"/>
            <a:fld id="{A37D6D71-8B28-4ED6-B932-04B197003D23}" type="datetimeFigureOut">
              <a:rPr lang="en-US" smtClean="0"/>
              <a:pPr algn="r"/>
              <a:t>3/21/2024</a:t>
            </a:fld>
            <a:endParaRPr lang="en-US" dirty="0"/>
          </a:p>
        </p:txBody>
      </p:sp>
      <p:sp>
        <p:nvSpPr>
          <p:cNvPr id="8" name="Footer Placeholder 7">
            <a:extLst>
              <a:ext uri="{FF2B5EF4-FFF2-40B4-BE49-F238E27FC236}">
                <a16:creationId xmlns:a16="http://schemas.microsoft.com/office/drawing/2014/main" id="{95237DB9-DE7D-4687-82D7-612600F06C3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6C819356-0444-4C23-82D3-E2FDE28D3DCB}"/>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822518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EB51B7C-D548-4AB7-90A4-C196105E6D56}"/>
              </a:ext>
            </a:extLst>
          </p:cNvPr>
          <p:cNvSpPr/>
          <p:nvPr/>
        </p:nvSpPr>
        <p:spPr>
          <a:xfrm>
            <a:off x="7108274" y="0"/>
            <a:ext cx="508372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32DC521B-8B54-4843-9FF4-B2C30FA0043F}"/>
              </a:ext>
            </a:extLst>
          </p:cNvPr>
          <p:cNvSpPr>
            <a:spLocks noGrp="1"/>
          </p:cNvSpPr>
          <p:nvPr>
            <p:ph type="title" orient="vert"/>
          </p:nvPr>
        </p:nvSpPr>
        <p:spPr>
          <a:xfrm>
            <a:off x="7751740" y="643467"/>
            <a:ext cx="3477092" cy="5533495"/>
          </a:xfrm>
        </p:spPr>
        <p:txBody>
          <a:bodyPr vert="eaVert" tIns="91440" bIns="91440"/>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410E3F10-9E27-41E6-A965-4243E37BE3D5}"/>
              </a:ext>
            </a:extLst>
          </p:cNvPr>
          <p:cNvSpPr>
            <a:spLocks noGrp="1"/>
          </p:cNvSpPr>
          <p:nvPr>
            <p:ph type="body" orient="vert" idx="1"/>
          </p:nvPr>
        </p:nvSpPr>
        <p:spPr>
          <a:xfrm>
            <a:off x="960120" y="643467"/>
            <a:ext cx="5504687" cy="5533496"/>
          </a:xfrm>
        </p:spPr>
        <p:txBody>
          <a:bodyPr vert="eaVert" tIns="91440"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6341D62D-51A0-4AD7-8027-BF548FB6AAF3}"/>
              </a:ext>
            </a:extLst>
          </p:cNvPr>
          <p:cNvSpPr>
            <a:spLocks noGrp="1"/>
          </p:cNvSpPr>
          <p:nvPr>
            <p:ph type="dt" sz="half" idx="10"/>
          </p:nvPr>
        </p:nvSpPr>
        <p:spPr>
          <a:xfrm>
            <a:off x="7617898" y="6356350"/>
            <a:ext cx="2522798" cy="365125"/>
          </a:xfrm>
        </p:spPr>
        <p:txBody>
          <a:bodyPr/>
          <a:lstStyle>
            <a:lvl1pPr>
              <a:defRPr>
                <a:solidFill>
                  <a:schemeClr val="bg1"/>
                </a:solidFill>
              </a:defRPr>
            </a:lvl1pPr>
          </a:lstStyle>
          <a:p>
            <a:pPr algn="r"/>
            <a:fld id="{A37D6D71-8B28-4ED6-B932-04B197003D23}" type="datetimeFigureOut">
              <a:rPr lang="en-US" smtClean="0"/>
              <a:pPr algn="r"/>
              <a:t>3/21/2024</a:t>
            </a:fld>
            <a:endParaRPr lang="en-US" dirty="0"/>
          </a:p>
        </p:txBody>
      </p:sp>
      <p:sp>
        <p:nvSpPr>
          <p:cNvPr id="8" name="Footer Placeholder 7">
            <a:extLst>
              <a:ext uri="{FF2B5EF4-FFF2-40B4-BE49-F238E27FC236}">
                <a16:creationId xmlns:a16="http://schemas.microsoft.com/office/drawing/2014/main" id="{A5857492-A701-44A1-B1D5-7B2C8CD06582}"/>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EED2E8AE-F1AA-4D19-A434-102501D3B460}"/>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787615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80910-921F-4143-AB01-0F0AFC2908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0182FC-5A0B-4C24-A6ED-990ED5BA90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6172F4-3DB0-4AE3-8926-081B78034C68}"/>
              </a:ext>
            </a:extLst>
          </p:cNvPr>
          <p:cNvSpPr>
            <a:spLocks noGrp="1"/>
          </p:cNvSpPr>
          <p:nvPr>
            <p:ph type="dt" sz="half" idx="10"/>
          </p:nvPr>
        </p:nvSpPr>
        <p:spPr/>
        <p:txBody>
          <a:bodyPr/>
          <a:lstStyle/>
          <a:p>
            <a:pPr algn="r"/>
            <a:fld id="{A37D6D71-8B28-4ED6-B932-04B197003D23}" type="datetimeFigureOut">
              <a:rPr lang="en-US" smtClean="0"/>
              <a:pPr algn="r"/>
              <a:t>3/21/2024</a:t>
            </a:fld>
            <a:endParaRPr lang="en-US" dirty="0"/>
          </a:p>
        </p:txBody>
      </p:sp>
      <p:sp>
        <p:nvSpPr>
          <p:cNvPr id="8" name="Footer Placeholder 7">
            <a:extLst>
              <a:ext uri="{FF2B5EF4-FFF2-40B4-BE49-F238E27FC236}">
                <a16:creationId xmlns:a16="http://schemas.microsoft.com/office/drawing/2014/main" id="{825F1358-C731-465B-BCB1-2CCBFD6ECF7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C8D59536-57D3-4C8A-A207-568465A32E4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3760229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1E0804-8E9E-4C6E-B18D-44FE715B239E}"/>
              </a:ext>
            </a:extLst>
          </p:cNvPr>
          <p:cNvSpPr/>
          <p:nvPr/>
        </p:nvSpPr>
        <p:spPr>
          <a:xfrm>
            <a:off x="0" y="0"/>
            <a:ext cx="12192000" cy="4224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278AA1-17A5-44BF-8791-EACDA31F5D86}"/>
              </a:ext>
            </a:extLst>
          </p:cNvPr>
          <p:cNvSpPr>
            <a:spLocks noGrp="1"/>
          </p:cNvSpPr>
          <p:nvPr>
            <p:ph type="title"/>
          </p:nvPr>
        </p:nvSpPr>
        <p:spPr>
          <a:xfrm>
            <a:off x="960120" y="768096"/>
            <a:ext cx="10268712" cy="3136392"/>
          </a:xfrm>
        </p:spPr>
        <p:txBody>
          <a:bodyPr anchor="b">
            <a:normAutofit/>
          </a:bodyPr>
          <a:lstStyle>
            <a:lvl1pPr>
              <a:defRPr sz="72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01203A5-DA79-4778-AB85-150365748494}"/>
              </a:ext>
            </a:extLst>
          </p:cNvPr>
          <p:cNvSpPr>
            <a:spLocks noGrp="1"/>
          </p:cNvSpPr>
          <p:nvPr>
            <p:ph type="body" idx="1"/>
          </p:nvPr>
        </p:nvSpPr>
        <p:spPr>
          <a:xfrm>
            <a:off x="960120" y="4544568"/>
            <a:ext cx="10268712" cy="1545336"/>
          </a:xfrm>
        </p:spPr>
        <p:txBody>
          <a:bodyPr>
            <a:norm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Date Placeholder 8">
            <a:extLst>
              <a:ext uri="{FF2B5EF4-FFF2-40B4-BE49-F238E27FC236}">
                <a16:creationId xmlns:a16="http://schemas.microsoft.com/office/drawing/2014/main" id="{CE3B1B5E-0912-44AE-BAED-70B980E53915}"/>
              </a:ext>
            </a:extLst>
          </p:cNvPr>
          <p:cNvSpPr>
            <a:spLocks noGrp="1"/>
          </p:cNvSpPr>
          <p:nvPr>
            <p:ph type="dt" sz="half" idx="10"/>
          </p:nvPr>
        </p:nvSpPr>
        <p:spPr/>
        <p:txBody>
          <a:bodyPr/>
          <a:lstStyle/>
          <a:p>
            <a:pPr algn="r"/>
            <a:fld id="{A37D6D71-8B28-4ED6-B932-04B197003D23}" type="datetimeFigureOut">
              <a:rPr lang="en-US" smtClean="0"/>
              <a:pPr algn="r"/>
              <a:t>3/21/2024</a:t>
            </a:fld>
            <a:endParaRPr lang="en-US" dirty="0"/>
          </a:p>
        </p:txBody>
      </p:sp>
      <p:sp>
        <p:nvSpPr>
          <p:cNvPr id="10" name="Footer Placeholder 9">
            <a:extLst>
              <a:ext uri="{FF2B5EF4-FFF2-40B4-BE49-F238E27FC236}">
                <a16:creationId xmlns:a16="http://schemas.microsoft.com/office/drawing/2014/main" id="{346C82F1-A7B2-4F03-A26B-59D79BF5BFD5}"/>
              </a:ext>
            </a:extLst>
          </p:cNvPr>
          <p:cNvSpPr>
            <a:spLocks noGrp="1"/>
          </p:cNvSpPr>
          <p:nvPr>
            <p:ph type="ftr" sz="quarter" idx="11"/>
          </p:nvPr>
        </p:nvSpPr>
        <p:spPr/>
        <p:txBody>
          <a:bodyPr/>
          <a:lstStyle/>
          <a:p>
            <a:endParaRPr lang="en-US" dirty="0">
              <a:solidFill>
                <a:schemeClr val="tx1"/>
              </a:solidFill>
            </a:endParaRPr>
          </a:p>
        </p:txBody>
      </p:sp>
      <p:sp>
        <p:nvSpPr>
          <p:cNvPr id="11" name="Slide Number Placeholder 10">
            <a:extLst>
              <a:ext uri="{FF2B5EF4-FFF2-40B4-BE49-F238E27FC236}">
                <a16:creationId xmlns:a16="http://schemas.microsoft.com/office/drawing/2014/main" id="{B1DC1ABC-47A9-477B-A29D-F6690EE6B532}"/>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4206479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5F398-F05F-4793-9FA5-5B817EB95A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17F1CD-2CD4-4BBB-AB36-73A20B1A8D69}"/>
              </a:ext>
            </a:extLst>
          </p:cNvPr>
          <p:cNvSpPr>
            <a:spLocks noGrp="1"/>
          </p:cNvSpPr>
          <p:nvPr>
            <p:ph sz="half" idx="1"/>
          </p:nvPr>
        </p:nvSpPr>
        <p:spPr>
          <a:xfrm>
            <a:off x="960120" y="2587752"/>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67BBE02-B884-4CCC-9CBD-13B792BBA2BE}"/>
              </a:ext>
            </a:extLst>
          </p:cNvPr>
          <p:cNvSpPr>
            <a:spLocks noGrp="1"/>
          </p:cNvSpPr>
          <p:nvPr>
            <p:ph sz="half" idx="2"/>
          </p:nvPr>
        </p:nvSpPr>
        <p:spPr>
          <a:xfrm>
            <a:off x="6412992" y="2583371"/>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Date Placeholder 11">
            <a:extLst>
              <a:ext uri="{FF2B5EF4-FFF2-40B4-BE49-F238E27FC236}">
                <a16:creationId xmlns:a16="http://schemas.microsoft.com/office/drawing/2014/main" id="{B7FBE509-AA68-4D63-A589-AD5DE7FFFECA}"/>
              </a:ext>
            </a:extLst>
          </p:cNvPr>
          <p:cNvSpPr>
            <a:spLocks noGrp="1"/>
          </p:cNvSpPr>
          <p:nvPr>
            <p:ph type="dt" sz="half" idx="10"/>
          </p:nvPr>
        </p:nvSpPr>
        <p:spPr/>
        <p:txBody>
          <a:bodyPr/>
          <a:lstStyle/>
          <a:p>
            <a:pPr algn="r"/>
            <a:fld id="{A37D6D71-8B28-4ED6-B932-04B197003D23}" type="datetimeFigureOut">
              <a:rPr lang="en-US" smtClean="0"/>
              <a:pPr algn="r"/>
              <a:t>3/21/2024</a:t>
            </a:fld>
            <a:endParaRPr lang="en-US" dirty="0"/>
          </a:p>
        </p:txBody>
      </p:sp>
      <p:sp>
        <p:nvSpPr>
          <p:cNvPr id="13" name="Footer Placeholder 12">
            <a:extLst>
              <a:ext uri="{FF2B5EF4-FFF2-40B4-BE49-F238E27FC236}">
                <a16:creationId xmlns:a16="http://schemas.microsoft.com/office/drawing/2014/main" id="{9C1A4D52-57E4-4F45-BC2C-9FD73E9CEC59}"/>
              </a:ext>
            </a:extLst>
          </p:cNvPr>
          <p:cNvSpPr>
            <a:spLocks noGrp="1"/>
          </p:cNvSpPr>
          <p:nvPr>
            <p:ph type="ftr" sz="quarter" idx="11"/>
          </p:nvPr>
        </p:nvSpPr>
        <p:spPr/>
        <p:txBody>
          <a:bodyPr/>
          <a:lstStyle/>
          <a:p>
            <a:endParaRPr lang="en-US" dirty="0">
              <a:solidFill>
                <a:schemeClr val="tx1"/>
              </a:solidFill>
            </a:endParaRPr>
          </a:p>
        </p:txBody>
      </p:sp>
      <p:sp>
        <p:nvSpPr>
          <p:cNvPr id="14" name="Slide Number Placeholder 13">
            <a:extLst>
              <a:ext uri="{FF2B5EF4-FFF2-40B4-BE49-F238E27FC236}">
                <a16:creationId xmlns:a16="http://schemas.microsoft.com/office/drawing/2014/main" id="{E76AD5E1-358D-4236-85AE-74713259EF08}"/>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4417539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6409944"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6409944"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p:txBody>
          <a:bodyPr/>
          <a:lstStyle/>
          <a:p>
            <a:pPr algn="r"/>
            <a:fld id="{A37D6D71-8B28-4ED6-B932-04B197003D23}" type="datetimeFigureOut">
              <a:rPr lang="en-US" smtClean="0"/>
              <a:pPr algn="r"/>
              <a:t>3/21/2024</a:t>
            </a:fld>
            <a:endParaRPr lang="en-US" dirty="0"/>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p:txBody>
          <a:bodyPr/>
          <a:lstStyle/>
          <a:p>
            <a:endParaRPr lang="en-US" dirty="0">
              <a:solidFill>
                <a:schemeClr val="tx1"/>
              </a:solidFill>
            </a:endParaRP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238523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7BA0-DC57-452F-85B7-C979AA690920}"/>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F1C53797-8D72-4774-AC93-EB9FDD650CCD}"/>
              </a:ext>
            </a:extLst>
          </p:cNvPr>
          <p:cNvSpPr>
            <a:spLocks noGrp="1"/>
          </p:cNvSpPr>
          <p:nvPr>
            <p:ph type="dt" sz="half" idx="10"/>
          </p:nvPr>
        </p:nvSpPr>
        <p:spPr/>
        <p:txBody>
          <a:bodyPr/>
          <a:lstStyle/>
          <a:p>
            <a:pPr algn="r"/>
            <a:fld id="{A37D6D71-8B28-4ED6-B932-04B197003D23}" type="datetimeFigureOut">
              <a:rPr lang="en-US" smtClean="0"/>
              <a:pPr algn="r"/>
              <a:t>3/21/2024</a:t>
            </a:fld>
            <a:endParaRPr lang="en-US" dirty="0"/>
          </a:p>
        </p:txBody>
      </p:sp>
      <p:sp>
        <p:nvSpPr>
          <p:cNvPr id="7" name="Footer Placeholder 6">
            <a:extLst>
              <a:ext uri="{FF2B5EF4-FFF2-40B4-BE49-F238E27FC236}">
                <a16:creationId xmlns:a16="http://schemas.microsoft.com/office/drawing/2014/main" id="{9E945AB7-1A32-4516-ABF9-B40958AE2E73}"/>
              </a:ext>
            </a:extLst>
          </p:cNvPr>
          <p:cNvSpPr>
            <a:spLocks noGrp="1"/>
          </p:cNvSpPr>
          <p:nvPr>
            <p:ph type="ftr" sz="quarter" idx="11"/>
          </p:nvPr>
        </p:nvSpPr>
        <p:spPr/>
        <p:txBody>
          <a:bodyPr/>
          <a:lstStyle/>
          <a:p>
            <a:endParaRPr lang="en-US" dirty="0">
              <a:solidFill>
                <a:schemeClr val="tx1"/>
              </a:solidFill>
            </a:endParaRPr>
          </a:p>
        </p:txBody>
      </p:sp>
      <p:sp>
        <p:nvSpPr>
          <p:cNvPr id="8" name="Slide Number Placeholder 7">
            <a:extLst>
              <a:ext uri="{FF2B5EF4-FFF2-40B4-BE49-F238E27FC236}">
                <a16:creationId xmlns:a16="http://schemas.microsoft.com/office/drawing/2014/main" id="{B22923C3-1D67-4089-A6B1-9A10315E807F}"/>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574578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p>
            <a:pPr algn="r"/>
            <a:fld id="{A37D6D71-8B28-4ED6-B932-04B197003D23}" type="datetimeFigureOut">
              <a:rPr lang="en-US" smtClean="0"/>
              <a:pPr algn="r"/>
              <a:t>3/21/2024</a:t>
            </a:fld>
            <a:endParaRPr lang="en-US" dirty="0"/>
          </a:p>
        </p:txBody>
      </p:sp>
      <p:sp>
        <p:nvSpPr>
          <p:cNvPr id="6" name="Footer Placeholder 5">
            <a:extLst>
              <a:ext uri="{FF2B5EF4-FFF2-40B4-BE49-F238E27FC236}">
                <a16:creationId xmlns:a16="http://schemas.microsoft.com/office/drawing/2014/main" id="{66E63FF0-1A91-4698-B12A-112D05373593}"/>
              </a:ext>
            </a:extLst>
          </p:cNvPr>
          <p:cNvSpPr>
            <a:spLocks noGrp="1"/>
          </p:cNvSpPr>
          <p:nvPr>
            <p:ph type="ftr" sz="quarter" idx="11"/>
          </p:nvPr>
        </p:nvSpPr>
        <p:spPr/>
        <p:txBody>
          <a:bodyPr/>
          <a:lstStyle/>
          <a:p>
            <a:endParaRPr lang="en-US" dirty="0">
              <a:solidFill>
                <a:schemeClr val="tx1"/>
              </a:solidFill>
            </a:endParaRP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4735394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3A0FE-F7E3-433E-9A29-D778690D223A}"/>
              </a:ext>
            </a:extLst>
          </p:cNvPr>
          <p:cNvSpPr>
            <a:spLocks noGrp="1"/>
          </p:cNvSpPr>
          <p:nvPr>
            <p:ph idx="1"/>
          </p:nvPr>
        </p:nvSpPr>
        <p:spPr>
          <a:xfrm>
            <a:off x="5183188" y="2591850"/>
            <a:ext cx="6045644" cy="359359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794B15D-55F5-4208-AF40-41CAFEB56F4C}"/>
              </a:ext>
            </a:extLst>
          </p:cNvPr>
          <p:cNvSpPr>
            <a:spLocks noGrp="1"/>
          </p:cNvSpPr>
          <p:nvPr>
            <p:ph type="body" sz="half" idx="2"/>
          </p:nvPr>
        </p:nvSpPr>
        <p:spPr>
          <a:xfrm>
            <a:off x="960120" y="2591850"/>
            <a:ext cx="3811905" cy="3277137"/>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E8A46CE7-2F0F-4C85-B633-B9FCB8347AE7}"/>
              </a:ext>
            </a:extLst>
          </p:cNvPr>
          <p:cNvSpPr>
            <a:spLocks noGrp="1"/>
          </p:cNvSpPr>
          <p:nvPr>
            <p:ph type="dt" sz="half" idx="10"/>
          </p:nvPr>
        </p:nvSpPr>
        <p:spPr/>
        <p:txBody>
          <a:bodyPr/>
          <a:lstStyle/>
          <a:p>
            <a:pPr algn="r"/>
            <a:fld id="{A37D6D71-8B28-4ED6-B932-04B197003D23}" type="datetimeFigureOut">
              <a:rPr lang="en-US" smtClean="0"/>
              <a:pPr algn="r"/>
              <a:t>3/21/2024</a:t>
            </a:fld>
            <a:endParaRPr lang="en-US" dirty="0"/>
          </a:p>
        </p:txBody>
      </p:sp>
      <p:sp>
        <p:nvSpPr>
          <p:cNvPr id="9" name="Footer Placeholder 8">
            <a:extLst>
              <a:ext uri="{FF2B5EF4-FFF2-40B4-BE49-F238E27FC236}">
                <a16:creationId xmlns:a16="http://schemas.microsoft.com/office/drawing/2014/main" id="{D0900919-3A73-4918-9D97-8DBE7ABB7A19}"/>
              </a:ext>
            </a:extLst>
          </p:cNvPr>
          <p:cNvSpPr>
            <a:spLocks noGrp="1"/>
          </p:cNvSpPr>
          <p:nvPr>
            <p:ph type="ftr" sz="quarter" idx="11"/>
          </p:nvPr>
        </p:nvSpPr>
        <p:spPr/>
        <p:txBody>
          <a:bodyPr/>
          <a:lstStyle/>
          <a:p>
            <a:endParaRPr lang="en-US" dirty="0">
              <a:solidFill>
                <a:schemeClr val="tx1"/>
              </a:solidFill>
            </a:endParaRPr>
          </a:p>
        </p:txBody>
      </p:sp>
      <p:sp>
        <p:nvSpPr>
          <p:cNvPr id="10" name="Slide Number Placeholder 9">
            <a:extLst>
              <a:ext uri="{FF2B5EF4-FFF2-40B4-BE49-F238E27FC236}">
                <a16:creationId xmlns:a16="http://schemas.microsoft.com/office/drawing/2014/main" id="{08BC1001-E44E-4A9A-9E60-2E319A844F6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1" name="Title 10">
            <a:extLst>
              <a:ext uri="{FF2B5EF4-FFF2-40B4-BE49-F238E27FC236}">
                <a16:creationId xmlns:a16="http://schemas.microsoft.com/office/drawing/2014/main" id="{A125AC31-022C-40AA-B65C-C9AC48395A6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720342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797A575-703F-410E-9A84-F9B578FEAE80}"/>
              </a:ext>
            </a:extLst>
          </p:cNvPr>
          <p:cNvSpPr>
            <a:spLocks noGrp="1"/>
          </p:cNvSpPr>
          <p:nvPr>
            <p:ph type="pic" idx="1"/>
          </p:nvPr>
        </p:nvSpPr>
        <p:spPr>
          <a:xfrm>
            <a:off x="0" y="2267712"/>
            <a:ext cx="6571469" cy="4590288"/>
          </a:xfrm>
          <a:solidFill>
            <a:schemeClr val="bg1">
              <a:lumMod val="85000"/>
            </a:schemeClr>
          </a:solidFill>
          <a:ln>
            <a:no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1518B509-934D-400A-A922-45B61AC6EDD8}"/>
              </a:ext>
            </a:extLst>
          </p:cNvPr>
          <p:cNvSpPr>
            <a:spLocks noGrp="1"/>
          </p:cNvSpPr>
          <p:nvPr>
            <p:ph type="body" sz="half" idx="2"/>
          </p:nvPr>
        </p:nvSpPr>
        <p:spPr>
          <a:xfrm>
            <a:off x="7235971" y="2587752"/>
            <a:ext cx="3992856" cy="3593592"/>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99813C51-6954-4F3A-A043-D1BCC8B50F83}"/>
              </a:ext>
            </a:extLst>
          </p:cNvPr>
          <p:cNvSpPr>
            <a:spLocks noGrp="1"/>
          </p:cNvSpPr>
          <p:nvPr>
            <p:ph type="dt" sz="half" idx="10"/>
          </p:nvPr>
        </p:nvSpPr>
        <p:spPr/>
        <p:txBody>
          <a:bodyPr/>
          <a:lstStyle/>
          <a:p>
            <a:pPr algn="r"/>
            <a:fld id="{A37D6D71-8B28-4ED6-B932-04B197003D23}" type="datetimeFigureOut">
              <a:rPr lang="en-US" smtClean="0"/>
              <a:pPr algn="r"/>
              <a:t>3/21/2024</a:t>
            </a:fld>
            <a:endParaRPr lang="en-US" dirty="0"/>
          </a:p>
        </p:txBody>
      </p:sp>
      <p:sp>
        <p:nvSpPr>
          <p:cNvPr id="9" name="Footer Placeholder 8">
            <a:extLst>
              <a:ext uri="{FF2B5EF4-FFF2-40B4-BE49-F238E27FC236}">
                <a16:creationId xmlns:a16="http://schemas.microsoft.com/office/drawing/2014/main" id="{C0AC32FB-49A3-40E4-9D24-177597043627}"/>
              </a:ext>
            </a:extLst>
          </p:cNvPr>
          <p:cNvSpPr>
            <a:spLocks noGrp="1"/>
          </p:cNvSpPr>
          <p:nvPr>
            <p:ph type="ftr" sz="quarter" idx="11"/>
          </p:nvPr>
        </p:nvSpPr>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dirty="0">
              <a:effectLst>
                <a:outerShdw blurRad="50800" dist="38100" dir="2700000" algn="tl" rotWithShape="0">
                  <a:prstClr val="black">
                    <a:alpha val="43000"/>
                  </a:prstClr>
                </a:outerShdw>
              </a:effectLst>
            </a:endParaRPr>
          </a:p>
        </p:txBody>
      </p:sp>
      <p:sp>
        <p:nvSpPr>
          <p:cNvPr id="10" name="Slide Number Placeholder 9">
            <a:extLst>
              <a:ext uri="{FF2B5EF4-FFF2-40B4-BE49-F238E27FC236}">
                <a16:creationId xmlns:a16="http://schemas.microsoft.com/office/drawing/2014/main" id="{EC93F5E6-DAE6-447B-8038-5F4C9A799F57}"/>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2" name="Title 1">
            <a:extLst>
              <a:ext uri="{FF2B5EF4-FFF2-40B4-BE49-F238E27FC236}">
                <a16:creationId xmlns:a16="http://schemas.microsoft.com/office/drawing/2014/main" id="{9BFF97FB-514D-4FE8-A9A4-E9A111A56ED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371308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D153959-30FA-4987-A094-7243641F474B}"/>
              </a:ext>
            </a:extLst>
          </p:cNvPr>
          <p:cNvSpPr/>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50216229-A6DB-436A-B327-667E80F0A563}"/>
              </a:ext>
            </a:extLst>
          </p:cNvPr>
          <p:cNvSpPr>
            <a:spLocks noGrp="1"/>
          </p:cNvSpPr>
          <p:nvPr>
            <p:ph type="title"/>
          </p:nvPr>
        </p:nvSpPr>
        <p:spPr>
          <a:xfrm>
            <a:off x="960120" y="317814"/>
            <a:ext cx="10268712" cy="170078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2B351D-270D-480D-8AF5-6A213ED2B3FB}"/>
              </a:ext>
            </a:extLst>
          </p:cNvPr>
          <p:cNvSpPr>
            <a:spLocks noGrp="1"/>
          </p:cNvSpPr>
          <p:nvPr>
            <p:ph type="body" idx="1"/>
          </p:nvPr>
        </p:nvSpPr>
        <p:spPr>
          <a:xfrm>
            <a:off x="960120" y="2587752"/>
            <a:ext cx="10268712" cy="35935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1EB0E73-3310-4A8F-BB4A-7A6A99121A61}"/>
              </a:ext>
            </a:extLst>
          </p:cNvPr>
          <p:cNvSpPr>
            <a:spLocks noGrp="1"/>
          </p:cNvSpPr>
          <p:nvPr>
            <p:ph type="dt" sz="half" idx="2"/>
          </p:nvPr>
        </p:nvSpPr>
        <p:spPr>
          <a:xfrm>
            <a:off x="6903720" y="6356350"/>
            <a:ext cx="3236976" cy="365125"/>
          </a:xfrm>
          <a:prstGeom prst="rect">
            <a:avLst/>
          </a:prstGeom>
        </p:spPr>
        <p:txBody>
          <a:bodyPr vert="horz" lIns="91440" tIns="45720" rIns="91440" bIns="45720" rtlCol="0" anchor="ctr"/>
          <a:lstStyle>
            <a:lvl1pPr algn="just">
              <a:defRPr sz="1200" spc="50" baseline="0">
                <a:solidFill>
                  <a:schemeClr val="tx1"/>
                </a:solidFill>
              </a:defRPr>
            </a:lvl1pPr>
          </a:lstStyle>
          <a:p>
            <a:pPr algn="r"/>
            <a:fld id="{A37D6D71-8B28-4ED6-B932-04B197003D23}" type="datetimeFigureOut">
              <a:rPr lang="en-US" smtClean="0"/>
              <a:pPr algn="r"/>
              <a:t>3/21/2024</a:t>
            </a:fld>
            <a:endParaRPr lang="en-US" spc="50" dirty="0"/>
          </a:p>
        </p:txBody>
      </p:sp>
      <p:sp>
        <p:nvSpPr>
          <p:cNvPr id="5" name="Footer Placeholder 4">
            <a:extLst>
              <a:ext uri="{FF2B5EF4-FFF2-40B4-BE49-F238E27FC236}">
                <a16:creationId xmlns:a16="http://schemas.microsoft.com/office/drawing/2014/main" id="{1381C4C0-515B-4404-A780-C31E7DFE54A4}"/>
              </a:ext>
            </a:extLst>
          </p:cNvPr>
          <p:cNvSpPr>
            <a:spLocks noGrp="1"/>
          </p:cNvSpPr>
          <p:nvPr>
            <p:ph type="ftr" sz="quarter" idx="3"/>
          </p:nvPr>
        </p:nvSpPr>
        <p:spPr>
          <a:xfrm>
            <a:off x="960120" y="6356350"/>
            <a:ext cx="5504688" cy="365125"/>
          </a:xfrm>
          <a:prstGeom prst="rect">
            <a:avLst/>
          </a:prstGeom>
        </p:spPr>
        <p:txBody>
          <a:bodyPr vert="horz" lIns="91440" tIns="45720" rIns="91440" bIns="45720" rtlCol="0" anchor="ctr"/>
          <a:lstStyle>
            <a:lvl1pPr algn="l">
              <a:defRPr sz="1100" cap="all" spc="50" baseline="0">
                <a:solidFill>
                  <a:schemeClr val="tx1"/>
                </a:solidFill>
              </a:defRPr>
            </a:lvl1pPr>
          </a:lstStyle>
          <a:p>
            <a:endParaRPr lang="en-US" spc="50" dirty="0"/>
          </a:p>
        </p:txBody>
      </p:sp>
      <p:sp>
        <p:nvSpPr>
          <p:cNvPr id="6" name="Slide Number Placeholder 5">
            <a:extLst>
              <a:ext uri="{FF2B5EF4-FFF2-40B4-BE49-F238E27FC236}">
                <a16:creationId xmlns:a16="http://schemas.microsoft.com/office/drawing/2014/main" id="{944C30C7-F013-428C-A6F7-A8CCCD14CEF4}"/>
              </a:ext>
            </a:extLst>
          </p:cNvPr>
          <p:cNvSpPr>
            <a:spLocks noGrp="1"/>
          </p:cNvSpPr>
          <p:nvPr>
            <p:ph type="sldNum" sz="quarter" idx="4"/>
          </p:nvPr>
        </p:nvSpPr>
        <p:spPr>
          <a:xfrm>
            <a:off x="10296144" y="6356350"/>
            <a:ext cx="932688" cy="365125"/>
          </a:xfrm>
          <a:prstGeom prst="rect">
            <a:avLst/>
          </a:prstGeom>
        </p:spPr>
        <p:txBody>
          <a:bodyPr vert="horz" lIns="91440" tIns="45720" rIns="91440" bIns="45720" rtlCol="0" anchor="ctr"/>
          <a:lstStyle>
            <a:lvl1pPr algn="r">
              <a:defRPr sz="1200">
                <a:solidFill>
                  <a:schemeClr val="tx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845076626"/>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04" r:id="rId6"/>
    <p:sldLayoutId id="2147483700" r:id="rId7"/>
    <p:sldLayoutId id="2147483701" r:id="rId8"/>
    <p:sldLayoutId id="2147483702" r:id="rId9"/>
    <p:sldLayoutId id="2147483703" r:id="rId10"/>
    <p:sldLayoutId id="2147483705" r:id="rId11"/>
  </p:sldLayoutIdLst>
  <p:txStyles>
    <p:title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p:titleStyle>
    <p:body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sv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hyperlink" Target="https://github.com/laradagata/l4project/" TargetMode="External"/><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1.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sv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4F67F-61BC-211D-88F2-39784E570D95}"/>
              </a:ext>
            </a:extLst>
          </p:cNvPr>
          <p:cNvSpPr>
            <a:spLocks noGrp="1"/>
          </p:cNvSpPr>
          <p:nvPr>
            <p:ph type="ctrTitle"/>
          </p:nvPr>
        </p:nvSpPr>
        <p:spPr>
          <a:xfrm>
            <a:off x="914400" y="0"/>
            <a:ext cx="10268712" cy="2961132"/>
          </a:xfrm>
        </p:spPr>
        <p:txBody>
          <a:bodyPr/>
          <a:lstStyle/>
          <a:p>
            <a:pPr algn="l"/>
            <a:r>
              <a:rPr lang="en-US" sz="6600" dirty="0">
                <a:ea typeface="+mj-lt"/>
                <a:cs typeface="+mj-lt"/>
              </a:rPr>
              <a:t>MEASURING QUIC PERFORMANCE</a:t>
            </a:r>
            <a:endParaRPr lang="en-US" dirty="0"/>
          </a:p>
        </p:txBody>
      </p:sp>
      <p:sp>
        <p:nvSpPr>
          <p:cNvPr id="3" name="Subtitle 2">
            <a:extLst>
              <a:ext uri="{FF2B5EF4-FFF2-40B4-BE49-F238E27FC236}">
                <a16:creationId xmlns:a16="http://schemas.microsoft.com/office/drawing/2014/main" id="{D0D469DA-9E22-CD7F-FB87-EB59E9CA7EE1}"/>
              </a:ext>
            </a:extLst>
          </p:cNvPr>
          <p:cNvSpPr>
            <a:spLocks noGrp="1"/>
          </p:cNvSpPr>
          <p:nvPr>
            <p:ph type="subTitle" idx="1"/>
          </p:nvPr>
        </p:nvSpPr>
        <p:spPr>
          <a:xfrm>
            <a:off x="914400" y="4732020"/>
            <a:ext cx="10268712" cy="1508760"/>
          </a:xfrm>
        </p:spPr>
        <p:txBody>
          <a:bodyPr vert="horz" lIns="91440" tIns="45720" rIns="91440" bIns="45720" rtlCol="0" anchor="t">
            <a:normAutofit/>
          </a:bodyPr>
          <a:lstStyle/>
          <a:p>
            <a:pPr algn="r"/>
            <a:r>
              <a:rPr lang="en-US" dirty="0"/>
              <a:t>Lara D'Agata</a:t>
            </a:r>
            <a:endParaRPr lang="en-US" dirty="0">
              <a:solidFill>
                <a:srgbClr val="000000"/>
              </a:solidFill>
            </a:endParaRPr>
          </a:p>
          <a:p>
            <a:pPr algn="r"/>
            <a:r>
              <a:rPr lang="en-US" dirty="0"/>
              <a:t>2526633d</a:t>
            </a:r>
            <a:endParaRPr lang="en-US" dirty="0">
              <a:solidFill>
                <a:srgbClr val="000000"/>
              </a:solidFill>
            </a:endParaRPr>
          </a:p>
          <a:p>
            <a:endParaRPr lang="en-US" dirty="0"/>
          </a:p>
        </p:txBody>
      </p:sp>
      <p:sp>
        <p:nvSpPr>
          <p:cNvPr id="5" name="TextBox 4">
            <a:extLst>
              <a:ext uri="{FF2B5EF4-FFF2-40B4-BE49-F238E27FC236}">
                <a16:creationId xmlns:a16="http://schemas.microsoft.com/office/drawing/2014/main" id="{06D72A70-6343-C963-EDF2-677D89A129A1}"/>
              </a:ext>
            </a:extLst>
          </p:cNvPr>
          <p:cNvSpPr txBox="1"/>
          <p:nvPr/>
        </p:nvSpPr>
        <p:spPr>
          <a:xfrm>
            <a:off x="906594" y="2894412"/>
            <a:ext cx="10273974" cy="143116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600"/>
              </a:spcAft>
            </a:pPr>
            <a:r>
              <a:rPr lang="en-US" sz="3200" i="1" dirty="0">
                <a:latin typeface="Franklin Gothic"/>
                <a:ea typeface="Calibri Light"/>
                <a:cs typeface="Calibri Light"/>
              </a:rPr>
              <a:t>An analysis of Security and Connection Establishment in QUIC with comparison to TCP</a:t>
            </a:r>
            <a:endParaRPr lang="en-US" sz="3200" i="1">
              <a:latin typeface="Franklin Gothic"/>
            </a:endParaRPr>
          </a:p>
          <a:p>
            <a:pPr algn="r">
              <a:spcAft>
                <a:spcPts val="600"/>
              </a:spcAft>
            </a:pPr>
            <a:endParaRPr lang="en-US">
              <a:ea typeface="Calibri"/>
              <a:cs typeface="Calibri"/>
            </a:endParaRPr>
          </a:p>
        </p:txBody>
      </p:sp>
      <p:pic>
        <p:nvPicPr>
          <p:cNvPr id="26" name="Audio 25">
            <a:hlinkClick r:id="" action="ppaction://media"/>
            <a:extLst>
              <a:ext uri="{FF2B5EF4-FFF2-40B4-BE49-F238E27FC236}">
                <a16:creationId xmlns:a16="http://schemas.microsoft.com/office/drawing/2014/main" id="{7789973D-F6DC-6E82-B31D-F2A02D9A566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87500" t="-287500" r="-287500" b="-287500"/>
          <a:stretch>
            <a:fillRect/>
          </a:stretch>
        </p:blipFill>
        <p:spPr>
          <a:xfrm>
            <a:off x="10052304" y="4718304"/>
            <a:ext cx="2057400" cy="2057400"/>
          </a:xfrm>
          <a:prstGeom prst="ellipse">
            <a:avLst/>
          </a:prstGeom>
        </p:spPr>
      </p:pic>
      <p:pic>
        <p:nvPicPr>
          <p:cNvPr id="15" name="Graphic 14">
            <a:extLst>
              <a:ext uri="{FF2B5EF4-FFF2-40B4-BE49-F238E27FC236}">
                <a16:creationId xmlns:a16="http://schemas.microsoft.com/office/drawing/2014/main" id="{B12E2EFE-5A13-EEDE-972A-786473784B41}"/>
              </a:ext>
            </a:extLst>
          </p:cNvPr>
          <p:cNvPicPr>
            <a:picLocks noChangeAspect="1"/>
            <a:extLst>
              <a:ext uri="{51228E76-BA90-4043-B771-695A4F85340A}">
                <alf:liveFeedProps xmlns:alf="http://schemas.microsoft.com/office/drawing/2021/livefeed"/>
              </a:ext>
            </a:extLst>
          </p:cNvPicPr>
          <p:nvPr/>
        </p:nvPicPr>
        <p:blipFill>
          <a:blip r:embed="rId6">
            <a:extLst>
              <a:ext uri="{96DAC541-7B7A-43D3-8B79-37D633B846F1}">
                <asvg:svgBlip xmlns:asvg="http://schemas.microsoft.com/office/drawing/2016/SVG/main" r:embed="rId7"/>
              </a:ext>
            </a:extLst>
          </a:blip>
          <a:stretch>
            <a:fillRect/>
          </a:stretch>
        </p:blipFill>
        <p:spPr>
          <a:xfrm>
            <a:off x="10052304" y="4718304"/>
            <a:ext cx="2057400" cy="2057400"/>
          </a:xfrm>
          <a:prstGeom prst="ellipse">
            <a:avLst/>
          </a:prstGeom>
        </p:spPr>
      </p:pic>
      <p:pic>
        <p:nvPicPr>
          <p:cNvPr id="10" name="Graphic 9">
            <a:extLst>
              <a:ext uri="{FF2B5EF4-FFF2-40B4-BE49-F238E27FC236}">
                <a16:creationId xmlns:a16="http://schemas.microsoft.com/office/drawing/2014/main" id="{40903B30-9416-BAEF-A679-243D0BE773AF}"/>
              </a:ext>
            </a:extLst>
          </p:cNvPr>
          <p:cNvPicPr>
            <a:picLocks noChangeAspect="1"/>
            <a:extLst>
              <a:ext uri="{51228E76-BA90-4043-B771-695A4F85340A}">
                <alf:liveFeedProps xmlns:alf="http://schemas.microsoft.com/office/drawing/2021/livefeed"/>
              </a:ext>
            </a:extLst>
          </p:cNvPicPr>
          <p:nvPr/>
        </p:nvPicPr>
        <p:blipFill>
          <a:blip r:embed="rId6">
            <a:extLst>
              <a:ext uri="{96DAC541-7B7A-43D3-8B79-37D633B846F1}">
                <asvg:svgBlip xmlns:asvg="http://schemas.microsoft.com/office/drawing/2016/SVG/main" r:embed="rId7"/>
              </a:ext>
            </a:extLst>
          </a:blip>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17708190"/>
      </p:ext>
    </p:extLst>
  </p:cSld>
  <p:clrMapOvr>
    <a:masterClrMapping/>
  </p:clrMapOvr>
  <mc:AlternateContent xmlns:mc="http://schemas.openxmlformats.org/markup-compatibility/2006" xmlns:p14="http://schemas.microsoft.com/office/powerpoint/2010/main">
    <mc:Choice Requires="p14">
      <p:transition spd="slow" p14:dur="2000" advTm="10521"/>
    </mc:Choice>
    <mc:Fallback xmlns="">
      <p:transition spd="slow" advTm="105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47516-B872-43BA-2ADC-03F2C0547F34}"/>
              </a:ext>
            </a:extLst>
          </p:cNvPr>
          <p:cNvSpPr>
            <a:spLocks noGrp="1"/>
          </p:cNvSpPr>
          <p:nvPr>
            <p:ph type="title"/>
          </p:nvPr>
        </p:nvSpPr>
        <p:spPr/>
        <p:txBody>
          <a:bodyPr/>
          <a:lstStyle/>
          <a:p>
            <a:r>
              <a:rPr lang="en-US" dirty="0"/>
              <a:t>Evaluation &amp; Reflection</a:t>
            </a:r>
          </a:p>
        </p:txBody>
      </p:sp>
      <p:sp>
        <p:nvSpPr>
          <p:cNvPr id="3" name="Content Placeholder 2">
            <a:extLst>
              <a:ext uri="{FF2B5EF4-FFF2-40B4-BE49-F238E27FC236}">
                <a16:creationId xmlns:a16="http://schemas.microsoft.com/office/drawing/2014/main" id="{DFF10AA2-4C1E-7519-DD02-1A66832110C1}"/>
              </a:ext>
            </a:extLst>
          </p:cNvPr>
          <p:cNvSpPr>
            <a:spLocks noGrp="1"/>
          </p:cNvSpPr>
          <p:nvPr>
            <p:ph idx="1"/>
          </p:nvPr>
        </p:nvSpPr>
        <p:spPr/>
        <p:txBody>
          <a:bodyPr vert="horz" lIns="91440" tIns="45720" rIns="91440" bIns="45720" rtlCol="0" anchor="t">
            <a:normAutofit/>
          </a:bodyPr>
          <a:lstStyle/>
          <a:p>
            <a:pPr marL="457200" indent="-457200">
              <a:buChar char="•"/>
            </a:pPr>
            <a:r>
              <a:rPr lang="en-US" dirty="0"/>
              <a:t>Lack of available Literature and Documentation.</a:t>
            </a:r>
          </a:p>
          <a:p>
            <a:pPr marL="457200" indent="-457200">
              <a:buChar char="•"/>
            </a:pPr>
            <a:r>
              <a:rPr lang="en-US" dirty="0"/>
              <a:t>Setting up the Virtual Machine.</a:t>
            </a:r>
          </a:p>
          <a:p>
            <a:pPr marL="731520" lvl="1" indent="-457200">
              <a:buFont typeface="Courier New" panose="02070309020205020404" pitchFamily="49" charset="0"/>
              <a:buChar char="o"/>
            </a:pPr>
            <a:r>
              <a:rPr lang="en-US" dirty="0"/>
              <a:t>SSH into Computing Science Department Server.</a:t>
            </a:r>
          </a:p>
          <a:p>
            <a:pPr marL="457200" indent="-457200">
              <a:buChar char="•"/>
            </a:pPr>
            <a:r>
              <a:rPr lang="en-US" dirty="0"/>
              <a:t>Compatible Versions of Dependencies.</a:t>
            </a:r>
          </a:p>
          <a:p>
            <a:pPr marL="731520" lvl="1" indent="-457200">
              <a:buFont typeface="Courier New" panose="020B0604020202020204" pitchFamily="34" charset="0"/>
              <a:buChar char="o"/>
            </a:pPr>
            <a:r>
              <a:rPr lang="en-US" dirty="0"/>
              <a:t>Retrieving TLS information from </a:t>
            </a:r>
            <a:r>
              <a:rPr lang="en-US" i="1" dirty="0" err="1"/>
              <a:t>pcap</a:t>
            </a:r>
            <a:r>
              <a:rPr lang="en-US" i="1" dirty="0"/>
              <a:t> </a:t>
            </a:r>
            <a:r>
              <a:rPr lang="en-US" dirty="0"/>
              <a:t>files.</a:t>
            </a:r>
          </a:p>
        </p:txBody>
      </p:sp>
      <p:pic>
        <p:nvPicPr>
          <p:cNvPr id="32" name="Audio 31">
            <a:hlinkClick r:id="" action="ppaction://media"/>
            <a:extLst>
              <a:ext uri="{FF2B5EF4-FFF2-40B4-BE49-F238E27FC236}">
                <a16:creationId xmlns:a16="http://schemas.microsoft.com/office/drawing/2014/main" id="{D669F2C5-5E99-BEA8-D85A-D5C7AABB07A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32187683"/>
      </p:ext>
    </p:extLst>
  </p:cSld>
  <p:clrMapOvr>
    <a:masterClrMapping/>
  </p:clrMapOvr>
  <mc:AlternateContent xmlns:mc="http://schemas.openxmlformats.org/markup-compatibility/2006">
    <mc:Choice xmlns:p14="http://schemas.microsoft.com/office/powerpoint/2010/main" Requires="p14">
      <p:transition spd="slow" p14:dur="2000" advTm="83432"/>
    </mc:Choice>
    <mc:Fallback>
      <p:transition spd="slow" advTm="834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2807B-E55D-AFEA-66C3-0EE6709F3898}"/>
              </a:ext>
            </a:extLst>
          </p:cNvPr>
          <p:cNvSpPr>
            <a:spLocks noGrp="1"/>
          </p:cNvSpPr>
          <p:nvPr>
            <p:ph type="title"/>
          </p:nvPr>
        </p:nvSpPr>
        <p:spPr/>
        <p:txBody>
          <a:bodyPr/>
          <a:lstStyle/>
          <a:p>
            <a:r>
              <a:rPr lang="en-US" dirty="0"/>
              <a:t>Thank you</a:t>
            </a:r>
          </a:p>
        </p:txBody>
      </p:sp>
      <p:sp>
        <p:nvSpPr>
          <p:cNvPr id="3" name="Text Placeholder 2">
            <a:extLst>
              <a:ext uri="{FF2B5EF4-FFF2-40B4-BE49-F238E27FC236}">
                <a16:creationId xmlns:a16="http://schemas.microsoft.com/office/drawing/2014/main" id="{F11E5413-2B5F-D495-73F6-A48B0DB46093}"/>
              </a:ext>
            </a:extLst>
          </p:cNvPr>
          <p:cNvSpPr>
            <a:spLocks noGrp="1"/>
          </p:cNvSpPr>
          <p:nvPr>
            <p:ph type="body" idx="1"/>
          </p:nvPr>
        </p:nvSpPr>
        <p:spPr>
          <a:xfrm>
            <a:off x="960120" y="4544568"/>
            <a:ext cx="10268712" cy="2307336"/>
          </a:xfrm>
        </p:spPr>
        <p:txBody>
          <a:bodyPr vert="horz" lIns="91440" tIns="45720" rIns="91440" bIns="45720" rtlCol="0" anchor="t">
            <a:normAutofit/>
          </a:bodyPr>
          <a:lstStyle/>
          <a:p>
            <a:r>
              <a:rPr lang="en-US" dirty="0"/>
              <a:t>Lara D'Agata, 2526633d</a:t>
            </a:r>
          </a:p>
          <a:p>
            <a:r>
              <a:rPr lang="en-US" dirty="0">
                <a:hlinkClick r:id="rId5"/>
              </a:rPr>
              <a:t>https://github.com/laradagata/l4project/</a:t>
            </a:r>
            <a:endParaRPr lang="en-US"/>
          </a:p>
        </p:txBody>
      </p:sp>
      <p:pic>
        <p:nvPicPr>
          <p:cNvPr id="10" name="Audio 9">
            <a:hlinkClick r:id="" action="ppaction://media"/>
            <a:extLst>
              <a:ext uri="{FF2B5EF4-FFF2-40B4-BE49-F238E27FC236}">
                <a16:creationId xmlns:a16="http://schemas.microsoft.com/office/drawing/2014/main" id="{3215EAD8-55A0-3196-93BC-DDC6A448F9B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27237014"/>
      </p:ext>
    </p:extLst>
  </p:cSld>
  <p:clrMapOvr>
    <a:masterClrMapping/>
  </p:clrMapOvr>
  <mc:AlternateContent xmlns:mc="http://schemas.openxmlformats.org/markup-compatibility/2006" xmlns:p14="http://schemas.microsoft.com/office/powerpoint/2010/main">
    <mc:Choice Requires="p14">
      <p:transition spd="slow" p14:dur="2000" advTm="12616"/>
    </mc:Choice>
    <mc:Fallback xmlns="">
      <p:transition spd="slow" advTm="126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EEF8F-08E5-BFBF-1A93-C77481D645D8}"/>
              </a:ext>
            </a:extLst>
          </p:cNvPr>
          <p:cNvSpPr>
            <a:spLocks noGrp="1"/>
          </p:cNvSpPr>
          <p:nvPr>
            <p:ph type="title"/>
          </p:nvPr>
        </p:nvSpPr>
        <p:spPr/>
        <p:txBody>
          <a:bodyPr>
            <a:normAutofit/>
          </a:bodyPr>
          <a:lstStyle/>
          <a:p>
            <a:r>
              <a:rPr lang="en-US" dirty="0"/>
              <a:t>Motivation</a:t>
            </a:r>
          </a:p>
        </p:txBody>
      </p:sp>
      <p:sp>
        <p:nvSpPr>
          <p:cNvPr id="3" name="Content Placeholder 2">
            <a:extLst>
              <a:ext uri="{FF2B5EF4-FFF2-40B4-BE49-F238E27FC236}">
                <a16:creationId xmlns:a16="http://schemas.microsoft.com/office/drawing/2014/main" id="{165A1921-4CC4-155D-6CEA-03DB9F7BE3B9}"/>
              </a:ext>
            </a:extLst>
          </p:cNvPr>
          <p:cNvSpPr>
            <a:spLocks noGrp="1"/>
          </p:cNvSpPr>
          <p:nvPr>
            <p:ph idx="1"/>
          </p:nvPr>
        </p:nvSpPr>
        <p:spPr>
          <a:xfrm>
            <a:off x="960120" y="2587752"/>
            <a:ext cx="10268712" cy="3882626"/>
          </a:xfrm>
        </p:spPr>
        <p:txBody>
          <a:bodyPr vert="horz" lIns="91440" tIns="45720" rIns="91440" bIns="45720" rtlCol="0" anchor="t">
            <a:normAutofit/>
          </a:bodyPr>
          <a:lstStyle/>
          <a:p>
            <a:pPr marL="457200" indent="-457200">
              <a:buFont typeface="Arial,Sans-Serif" panose="020B0604020202020204" pitchFamily="34" charset="0"/>
              <a:buChar char="•"/>
            </a:pPr>
            <a:r>
              <a:rPr lang="en-US" dirty="0"/>
              <a:t>Quick UDP Internet Connections (QUIC)</a:t>
            </a:r>
          </a:p>
          <a:p>
            <a:pPr marL="731520" lvl="1" indent="-457200">
              <a:buFont typeface="Courier New,monospace" panose="020B0604020202020204" pitchFamily="34" charset="0"/>
              <a:buChar char="o"/>
            </a:pPr>
            <a:r>
              <a:rPr lang="en-US" dirty="0"/>
              <a:t>Recently Developed and Deployed.</a:t>
            </a:r>
          </a:p>
          <a:p>
            <a:pPr marL="731520" lvl="1" indent="-457200">
              <a:buFont typeface="Courier New,monospace" panose="020B0604020202020204" pitchFamily="34" charset="0"/>
              <a:buChar char="o"/>
            </a:pPr>
            <a:r>
              <a:rPr lang="en-US" dirty="0"/>
              <a:t>Libraries and Implementations: New and Poorly Documented.</a:t>
            </a:r>
          </a:p>
          <a:p>
            <a:pPr marL="731520" lvl="1" indent="-457200">
              <a:buFont typeface="Courier New,monospace" panose="020B0604020202020204" pitchFamily="34" charset="0"/>
              <a:buChar char="o"/>
            </a:pPr>
            <a:r>
              <a:rPr lang="en-US" dirty="0"/>
              <a:t>Increasing Support in Recent Years.</a:t>
            </a:r>
          </a:p>
          <a:p>
            <a:pPr marL="457200" indent="-457200">
              <a:buChar char="•"/>
            </a:pPr>
            <a:r>
              <a:rPr lang="en-US" dirty="0"/>
              <a:t>Transmission Control Protocol (TCP)</a:t>
            </a:r>
          </a:p>
          <a:p>
            <a:pPr marL="731520" lvl="1" indent="-457200">
              <a:buFont typeface="Courier New" panose="020B0604020202020204" pitchFamily="34" charset="0"/>
              <a:buChar char="o"/>
            </a:pPr>
            <a:r>
              <a:rPr lang="en-US" dirty="0"/>
              <a:t>Reliable, Universally Supported, Extensively Documented.</a:t>
            </a:r>
          </a:p>
          <a:p>
            <a:pPr marL="457200" indent="-457200">
              <a:buFont typeface="Arial" panose="020B0604020202020204" pitchFamily="34" charset="0"/>
              <a:buChar char="•"/>
            </a:pPr>
            <a:r>
              <a:rPr lang="en-US" dirty="0"/>
              <a:t>Compare QUIC with TCP in terms of Security Parameters and Overall Performance</a:t>
            </a:r>
          </a:p>
        </p:txBody>
      </p:sp>
      <p:pic>
        <p:nvPicPr>
          <p:cNvPr id="27" name="Audio 26">
            <a:hlinkClick r:id="" action="ppaction://media"/>
            <a:extLst>
              <a:ext uri="{FF2B5EF4-FFF2-40B4-BE49-F238E27FC236}">
                <a16:creationId xmlns:a16="http://schemas.microsoft.com/office/drawing/2014/main" id="{AE0E722F-AF2B-6E0A-B918-C83627DD8A2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59607468"/>
      </p:ext>
    </p:extLst>
  </p:cSld>
  <p:clrMapOvr>
    <a:masterClrMapping/>
  </p:clrMapOvr>
  <mc:AlternateContent xmlns:mc="http://schemas.openxmlformats.org/markup-compatibility/2006" xmlns:p14="http://schemas.microsoft.com/office/powerpoint/2010/main">
    <mc:Choice Requires="p14">
      <p:transition spd="slow" p14:dur="2000" advTm="83299"/>
    </mc:Choice>
    <mc:Fallback xmlns="">
      <p:transition spd="slow" advTm="832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48190-596A-01DD-3005-E8A3EEC93FB8}"/>
              </a:ext>
            </a:extLst>
          </p:cNvPr>
          <p:cNvSpPr>
            <a:spLocks noGrp="1"/>
          </p:cNvSpPr>
          <p:nvPr>
            <p:ph type="title"/>
          </p:nvPr>
        </p:nvSpPr>
        <p:spPr/>
        <p:txBody>
          <a:bodyPr/>
          <a:lstStyle/>
          <a:p>
            <a:r>
              <a:rPr lang="en-US" dirty="0"/>
              <a:t>Research Aims</a:t>
            </a:r>
          </a:p>
        </p:txBody>
      </p:sp>
      <p:sp>
        <p:nvSpPr>
          <p:cNvPr id="3" name="Content Placeholder 2">
            <a:extLst>
              <a:ext uri="{FF2B5EF4-FFF2-40B4-BE49-F238E27FC236}">
                <a16:creationId xmlns:a16="http://schemas.microsoft.com/office/drawing/2014/main" id="{02D2F554-8E2F-8EBB-23C1-06572D18DEE8}"/>
              </a:ext>
            </a:extLst>
          </p:cNvPr>
          <p:cNvSpPr>
            <a:spLocks noGrp="1"/>
          </p:cNvSpPr>
          <p:nvPr>
            <p:ph idx="1"/>
          </p:nvPr>
        </p:nvSpPr>
        <p:spPr/>
        <p:txBody>
          <a:bodyPr vert="horz" lIns="91440" tIns="45720" rIns="91440" bIns="45720" rtlCol="0" anchor="t">
            <a:normAutofit/>
          </a:bodyPr>
          <a:lstStyle/>
          <a:p>
            <a:pPr marL="457200" indent="-457200">
              <a:buChar char="•"/>
            </a:pPr>
            <a:r>
              <a:rPr lang="en-US" dirty="0"/>
              <a:t>Observe whether QUIC really yields more benefits than costs to Internet Connections.</a:t>
            </a:r>
            <a:endParaRPr lang="en-US"/>
          </a:p>
          <a:p>
            <a:pPr marL="457200" indent="-457200">
              <a:buChar char="•"/>
            </a:pPr>
            <a:r>
              <a:rPr lang="en-US" dirty="0"/>
              <a:t>Address gaps in Existing Research:</a:t>
            </a:r>
          </a:p>
          <a:p>
            <a:pPr marL="731520" lvl="1" indent="-457200">
              <a:buFont typeface="Courier New" panose="020B0604020202020204" pitchFamily="34" charset="0"/>
              <a:buChar char="o"/>
            </a:pPr>
            <a:r>
              <a:rPr lang="en-US" dirty="0"/>
              <a:t>Measure Performance of QUIC Actively.</a:t>
            </a:r>
          </a:p>
          <a:p>
            <a:pPr marL="731520" lvl="1" indent="-457200">
              <a:buFont typeface="Courier New" panose="020B0604020202020204" pitchFamily="34" charset="0"/>
              <a:buChar char="o"/>
            </a:pPr>
            <a:r>
              <a:rPr lang="en-US"/>
              <a:t>Record any Security Vulnerabilities Encountered.</a:t>
            </a:r>
          </a:p>
          <a:p>
            <a:pPr marL="731520" lvl="1" indent="-457200">
              <a:buFont typeface="Courier New" panose="020B0604020202020204" pitchFamily="34" charset="0"/>
              <a:buChar char="o"/>
            </a:pPr>
            <a:r>
              <a:rPr lang="en-US" dirty="0"/>
              <a:t>Compare QUIC to TCP.</a:t>
            </a:r>
          </a:p>
        </p:txBody>
      </p:sp>
      <p:pic>
        <p:nvPicPr>
          <p:cNvPr id="20" name="Audio 19">
            <a:hlinkClick r:id="" action="ppaction://media"/>
            <a:extLst>
              <a:ext uri="{FF2B5EF4-FFF2-40B4-BE49-F238E27FC236}">
                <a16:creationId xmlns:a16="http://schemas.microsoft.com/office/drawing/2014/main" id="{AC5C6788-35FB-4B71-D9CE-700363D003D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94603352"/>
      </p:ext>
    </p:extLst>
  </p:cSld>
  <p:clrMapOvr>
    <a:masterClrMapping/>
  </p:clrMapOvr>
  <mc:AlternateContent xmlns:mc="http://schemas.openxmlformats.org/markup-compatibility/2006" xmlns:p14="http://schemas.microsoft.com/office/powerpoint/2010/main">
    <mc:Choice Requires="p14">
      <p:transition spd="slow" p14:dur="2000" advTm="57458"/>
    </mc:Choice>
    <mc:Fallback xmlns="">
      <p:transition spd="slow" advTm="574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DEAC1C-55D1-6B2B-3F7D-FC3DA8482DBA}"/>
              </a:ext>
            </a:extLst>
          </p:cNvPr>
          <p:cNvSpPr>
            <a:spLocks noGrp="1"/>
          </p:cNvSpPr>
          <p:nvPr>
            <p:ph type="title"/>
          </p:nvPr>
        </p:nvSpPr>
        <p:spPr/>
        <p:txBody>
          <a:bodyPr/>
          <a:lstStyle/>
          <a:p>
            <a:r>
              <a:rPr lang="en-US" dirty="0"/>
              <a:t>Experimental Design</a:t>
            </a:r>
          </a:p>
        </p:txBody>
      </p:sp>
      <p:sp>
        <p:nvSpPr>
          <p:cNvPr id="3" name="Content Placeholder 2">
            <a:extLst>
              <a:ext uri="{FF2B5EF4-FFF2-40B4-BE49-F238E27FC236}">
                <a16:creationId xmlns:a16="http://schemas.microsoft.com/office/drawing/2014/main" id="{5F602556-02E6-6DE7-8324-8BC794DFBEE8}"/>
              </a:ext>
            </a:extLst>
          </p:cNvPr>
          <p:cNvSpPr>
            <a:spLocks noGrp="1"/>
          </p:cNvSpPr>
          <p:nvPr>
            <p:ph idx="1"/>
          </p:nvPr>
        </p:nvSpPr>
        <p:spPr/>
        <p:txBody>
          <a:bodyPr vert="horz" lIns="91440" tIns="45720" rIns="91440" bIns="45720" rtlCol="0" anchor="t">
            <a:normAutofit/>
          </a:bodyPr>
          <a:lstStyle/>
          <a:p>
            <a:pPr marL="457200" indent="-457200">
              <a:buChar char="•"/>
            </a:pPr>
            <a:r>
              <a:rPr lang="en-US" dirty="0"/>
              <a:t>Data Collection on Linux VM</a:t>
            </a:r>
          </a:p>
          <a:p>
            <a:pPr marL="731520" lvl="1" indent="-457200">
              <a:buFont typeface="Courier New" panose="020B0604020202020204" pitchFamily="34" charset="0"/>
              <a:buChar char="o"/>
            </a:pPr>
            <a:r>
              <a:rPr lang="en-US" dirty="0"/>
              <a:t>2 Locations: Home Router &amp; High-Speed Server.</a:t>
            </a:r>
          </a:p>
          <a:p>
            <a:pPr marL="731520" lvl="1" indent="-457200">
              <a:buFont typeface="Courier New" panose="020B0604020202020204" pitchFamily="34" charset="0"/>
              <a:buChar char="o"/>
            </a:pPr>
            <a:r>
              <a:rPr lang="en-US" dirty="0"/>
              <a:t>Querying 1000 Most Popular URLs.</a:t>
            </a:r>
          </a:p>
          <a:p>
            <a:pPr marL="731520" lvl="1" indent="-457200">
              <a:buFont typeface="Courier New" panose="020B0604020202020204" pitchFamily="34" charset="0"/>
              <a:buChar char="o"/>
            </a:pPr>
            <a:r>
              <a:rPr lang="en-US" dirty="0"/>
              <a:t>Using </a:t>
            </a:r>
            <a:r>
              <a:rPr lang="en-US" i="1" dirty="0" err="1"/>
              <a:t>tcpdump</a:t>
            </a:r>
            <a:r>
              <a:rPr lang="en-US" i="1" dirty="0"/>
              <a:t> </a:t>
            </a:r>
            <a:r>
              <a:rPr lang="en-US" dirty="0"/>
              <a:t>to conduct a Packet Capture.</a:t>
            </a:r>
          </a:p>
          <a:p>
            <a:pPr marL="457200" indent="-457200">
              <a:buFont typeface="Arial" panose="020B0604020202020204" pitchFamily="34" charset="0"/>
              <a:buChar char="•"/>
            </a:pPr>
            <a:r>
              <a:rPr lang="en-US" dirty="0"/>
              <a:t>Data Analysis in Python</a:t>
            </a:r>
          </a:p>
          <a:p>
            <a:pPr marL="731520" lvl="1" indent="-457200">
              <a:buFont typeface="Courier New,monospace" panose="020B0604020202020204" pitchFamily="34" charset="0"/>
              <a:buChar char="o"/>
            </a:pPr>
            <a:r>
              <a:rPr lang="en-US" dirty="0"/>
              <a:t>Extracting </a:t>
            </a:r>
            <a:r>
              <a:rPr lang="en-US" i="1" dirty="0" err="1"/>
              <a:t>pcap</a:t>
            </a:r>
            <a:r>
              <a:rPr lang="en-US" i="1" dirty="0"/>
              <a:t> </a:t>
            </a:r>
            <a:r>
              <a:rPr lang="en-US" dirty="0"/>
              <a:t>data.</a:t>
            </a:r>
          </a:p>
          <a:p>
            <a:pPr marL="731520" lvl="1" indent="-457200">
              <a:buFont typeface="Courier New" panose="020B0604020202020204" pitchFamily="34" charset="0"/>
              <a:buChar char="o"/>
            </a:pPr>
            <a:r>
              <a:rPr lang="en-US" dirty="0"/>
              <a:t>Parsing </a:t>
            </a:r>
            <a:r>
              <a:rPr lang="en-US" i="1" err="1"/>
              <a:t>qlog</a:t>
            </a:r>
            <a:r>
              <a:rPr lang="en-US" i="1" dirty="0"/>
              <a:t> </a:t>
            </a:r>
            <a:r>
              <a:rPr lang="en-US" dirty="0"/>
              <a:t>records.</a:t>
            </a:r>
          </a:p>
        </p:txBody>
      </p:sp>
      <p:pic>
        <p:nvPicPr>
          <p:cNvPr id="43" name="Audio 42">
            <a:hlinkClick r:id="" action="ppaction://media"/>
            <a:extLst>
              <a:ext uri="{FF2B5EF4-FFF2-40B4-BE49-F238E27FC236}">
                <a16:creationId xmlns:a16="http://schemas.microsoft.com/office/drawing/2014/main" id="{73A370EF-7F18-58E2-3893-2A1CAEDA9E7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43881638"/>
      </p:ext>
    </p:extLst>
  </p:cSld>
  <p:clrMapOvr>
    <a:masterClrMapping/>
  </p:clrMapOvr>
  <mc:AlternateContent xmlns:mc="http://schemas.openxmlformats.org/markup-compatibility/2006" xmlns:p14="http://schemas.microsoft.com/office/powerpoint/2010/main">
    <mc:Choice Requires="p14">
      <p:transition spd="slow" p14:dur="2000" advTm="89813"/>
    </mc:Choice>
    <mc:Fallback xmlns="">
      <p:transition spd="slow" advTm="898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4E13C-8893-AE92-AEDF-E8C4F29B3B9B}"/>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EB663807-BFEF-9395-5FE4-8FBBBD2C5193}"/>
              </a:ext>
            </a:extLst>
          </p:cNvPr>
          <p:cNvSpPr>
            <a:spLocks noGrp="1"/>
          </p:cNvSpPr>
          <p:nvPr>
            <p:ph idx="1"/>
          </p:nvPr>
        </p:nvSpPr>
        <p:spPr/>
        <p:txBody>
          <a:bodyPr vert="horz" lIns="91440" tIns="45720" rIns="91440" bIns="45720" rtlCol="0" anchor="t">
            <a:normAutofit/>
          </a:bodyPr>
          <a:lstStyle/>
          <a:p>
            <a:pPr marL="457200" indent="-457200">
              <a:buChar char="•"/>
            </a:pPr>
            <a:r>
              <a:rPr lang="en-US" dirty="0"/>
              <a:t>Connection Establishment</a:t>
            </a:r>
          </a:p>
          <a:p>
            <a:pPr marL="731520" lvl="1" indent="-457200">
              <a:buFont typeface="Courier New" panose="020B0604020202020204" pitchFamily="34" charset="0"/>
              <a:buChar char="o"/>
            </a:pPr>
            <a:r>
              <a:rPr lang="en-US" dirty="0"/>
              <a:t>QUIC faster than TCP from Home Router.</a:t>
            </a:r>
          </a:p>
          <a:p>
            <a:pPr marL="731520" lvl="1" indent="-457200">
              <a:buFont typeface="Courier New" panose="020B0604020202020204" pitchFamily="34" charset="0"/>
              <a:buChar char="o"/>
            </a:pPr>
            <a:r>
              <a:rPr lang="en-US" dirty="0"/>
              <a:t>TCP slightly faster than QUIC from High-Speed Server.</a:t>
            </a:r>
          </a:p>
          <a:p>
            <a:pPr marL="457200" indent="-457200">
              <a:buFont typeface="Arial" panose="020B0604020202020204" pitchFamily="34" charset="0"/>
              <a:buChar char="•"/>
            </a:pPr>
            <a:r>
              <a:rPr lang="en-US" dirty="0"/>
              <a:t>Round Trip Times</a:t>
            </a:r>
          </a:p>
          <a:p>
            <a:pPr marL="731520" lvl="1" indent="-457200">
              <a:buFont typeface="Courier New" panose="020B0604020202020204" pitchFamily="34" charset="0"/>
              <a:buChar char="o"/>
            </a:pPr>
            <a:r>
              <a:rPr lang="en-US" dirty="0"/>
              <a:t>QUIC and TCP have similar RTT from Home Router.</a:t>
            </a:r>
            <a:endParaRPr lang="en-US"/>
          </a:p>
          <a:p>
            <a:pPr marL="731520" lvl="1" indent="-457200">
              <a:buFont typeface="Courier New" panose="020B0604020202020204" pitchFamily="34" charset="0"/>
              <a:buChar char="o"/>
            </a:pPr>
            <a:r>
              <a:rPr lang="en-US" dirty="0"/>
              <a:t>QUIC much shorter RTT than TCP from High-Speed Server.</a:t>
            </a:r>
          </a:p>
        </p:txBody>
      </p:sp>
      <p:pic>
        <p:nvPicPr>
          <p:cNvPr id="15" name="Audio 14">
            <a:hlinkClick r:id="" action="ppaction://media"/>
            <a:extLst>
              <a:ext uri="{FF2B5EF4-FFF2-40B4-BE49-F238E27FC236}">
                <a16:creationId xmlns:a16="http://schemas.microsoft.com/office/drawing/2014/main" id="{0BDAED8C-90D2-56FD-176E-90B90D48863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49760862"/>
      </p:ext>
    </p:extLst>
  </p:cSld>
  <p:clrMapOvr>
    <a:masterClrMapping/>
  </p:clrMapOvr>
  <mc:AlternateContent xmlns:mc="http://schemas.openxmlformats.org/markup-compatibility/2006" xmlns:p14="http://schemas.microsoft.com/office/powerpoint/2010/main">
    <mc:Choice Requires="p14">
      <p:transition spd="slow" p14:dur="2000" advTm="29525"/>
    </mc:Choice>
    <mc:Fallback xmlns="">
      <p:transition spd="slow" advTm="295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graph of different colored lines&#10;&#10;Description automatically generated">
            <a:extLst>
              <a:ext uri="{FF2B5EF4-FFF2-40B4-BE49-F238E27FC236}">
                <a16:creationId xmlns:a16="http://schemas.microsoft.com/office/drawing/2014/main" id="{0D58D425-C8EB-053C-5C0B-A15DA1A61B36}"/>
              </a:ext>
            </a:extLst>
          </p:cNvPr>
          <p:cNvPicPr>
            <a:picLocks noChangeAspect="1"/>
          </p:cNvPicPr>
          <p:nvPr/>
        </p:nvPicPr>
        <p:blipFill rotWithShape="1">
          <a:blip r:embed="rId5"/>
          <a:srcRect l="203" t="1020" b="816"/>
          <a:stretch/>
        </p:blipFill>
        <p:spPr>
          <a:xfrm>
            <a:off x="228600" y="1509139"/>
            <a:ext cx="11734805" cy="3839598"/>
          </a:xfrm>
          <a:prstGeom prst="rect">
            <a:avLst/>
          </a:prstGeom>
        </p:spPr>
      </p:pic>
      <p:pic>
        <p:nvPicPr>
          <p:cNvPr id="17" name="Audio 16">
            <a:hlinkClick r:id="" action="ppaction://media"/>
            <a:extLst>
              <a:ext uri="{FF2B5EF4-FFF2-40B4-BE49-F238E27FC236}">
                <a16:creationId xmlns:a16="http://schemas.microsoft.com/office/drawing/2014/main" id="{571FDC59-4349-79BC-60A8-70F643C3AED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72365703"/>
      </p:ext>
    </p:extLst>
  </p:cSld>
  <p:clrMapOvr>
    <a:masterClrMapping/>
  </p:clrMapOvr>
  <mc:AlternateContent xmlns:mc="http://schemas.openxmlformats.org/markup-compatibility/2006" xmlns:p14="http://schemas.microsoft.com/office/powerpoint/2010/main">
    <mc:Choice Requires="p14">
      <p:transition spd="slow" p14:dur="2000" advTm="41328"/>
    </mc:Choice>
    <mc:Fallback xmlns="">
      <p:transition spd="slow" advTm="413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6BC377B7-18F1-42AD-A1DD-E1D6A5B27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BD1FB218-3B67-A433-A250-159B0E68C838}"/>
              </a:ext>
            </a:extLst>
          </p:cNvPr>
          <p:cNvPicPr>
            <a:picLocks noChangeAspect="1"/>
          </p:cNvPicPr>
          <p:nvPr/>
        </p:nvPicPr>
        <p:blipFill rotWithShape="1">
          <a:blip r:embed="rId5"/>
          <a:srcRect r="181" b="-137"/>
          <a:stretch/>
        </p:blipFill>
        <p:spPr>
          <a:xfrm>
            <a:off x="1450193" y="354026"/>
            <a:ext cx="9288183" cy="6151663"/>
          </a:xfrm>
          <a:prstGeom prst="rect">
            <a:avLst/>
          </a:prstGeom>
        </p:spPr>
      </p:pic>
      <p:pic>
        <p:nvPicPr>
          <p:cNvPr id="26" name="Audio 25">
            <a:hlinkClick r:id="" action="ppaction://media"/>
            <a:extLst>
              <a:ext uri="{FF2B5EF4-FFF2-40B4-BE49-F238E27FC236}">
                <a16:creationId xmlns:a16="http://schemas.microsoft.com/office/drawing/2014/main" id="{E5841DF9-56E1-B355-7DE8-EF24051C308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70117432"/>
      </p:ext>
    </p:extLst>
  </p:cSld>
  <p:clrMapOvr>
    <a:masterClrMapping/>
  </p:clrMapOvr>
  <mc:AlternateContent xmlns:mc="http://schemas.openxmlformats.org/markup-compatibility/2006" xmlns:p14="http://schemas.microsoft.com/office/powerpoint/2010/main">
    <mc:Choice Requires="p14">
      <p:transition spd="slow" p14:dur="2000" advTm="42694"/>
    </mc:Choice>
    <mc:Fallback xmlns="">
      <p:transition spd="slow" advTm="426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graph of a hand shake&#10;&#10;Description automatically generated">
            <a:extLst>
              <a:ext uri="{FF2B5EF4-FFF2-40B4-BE49-F238E27FC236}">
                <a16:creationId xmlns:a16="http://schemas.microsoft.com/office/drawing/2014/main" id="{4320F54B-A5F4-42B3-831A-4A39A8168DAB}"/>
              </a:ext>
            </a:extLst>
          </p:cNvPr>
          <p:cNvPicPr>
            <a:picLocks noChangeAspect="1"/>
          </p:cNvPicPr>
          <p:nvPr/>
        </p:nvPicPr>
        <p:blipFill rotWithShape="1">
          <a:blip r:embed="rId5"/>
          <a:srcRect r="419" b="1010"/>
          <a:stretch/>
        </p:blipFill>
        <p:spPr>
          <a:xfrm>
            <a:off x="1097280" y="190879"/>
            <a:ext cx="9852666" cy="3237674"/>
          </a:xfrm>
          <a:prstGeom prst="rect">
            <a:avLst/>
          </a:prstGeom>
        </p:spPr>
      </p:pic>
      <p:pic>
        <p:nvPicPr>
          <p:cNvPr id="3" name="Picture 2" descr="A graph of a hand shake&#10;&#10;Description automatically generated">
            <a:extLst>
              <a:ext uri="{FF2B5EF4-FFF2-40B4-BE49-F238E27FC236}">
                <a16:creationId xmlns:a16="http://schemas.microsoft.com/office/drawing/2014/main" id="{A608FE4A-B9E1-4060-6B59-962F714ECCFD}"/>
              </a:ext>
            </a:extLst>
          </p:cNvPr>
          <p:cNvPicPr>
            <a:picLocks noChangeAspect="1"/>
          </p:cNvPicPr>
          <p:nvPr/>
        </p:nvPicPr>
        <p:blipFill rotWithShape="1">
          <a:blip r:embed="rId6"/>
          <a:srcRect r="390" b="235"/>
          <a:stretch/>
        </p:blipFill>
        <p:spPr>
          <a:xfrm>
            <a:off x="1158240" y="3391279"/>
            <a:ext cx="9723123" cy="3237714"/>
          </a:xfrm>
          <a:prstGeom prst="rect">
            <a:avLst/>
          </a:prstGeom>
        </p:spPr>
      </p:pic>
      <p:pic>
        <p:nvPicPr>
          <p:cNvPr id="32" name="Audio 31">
            <a:hlinkClick r:id="" action="ppaction://media"/>
            <a:extLst>
              <a:ext uri="{FF2B5EF4-FFF2-40B4-BE49-F238E27FC236}">
                <a16:creationId xmlns:a16="http://schemas.microsoft.com/office/drawing/2014/main" id="{96432314-21FF-3EC0-F357-E9DB2D3ABF6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87500" t="-287500" r="-287500" b="-287500"/>
          <a:stretch>
            <a:fillRect/>
          </a:stretch>
        </p:blipFill>
        <p:spPr>
          <a:xfrm>
            <a:off x="10052304" y="4718304"/>
            <a:ext cx="2057400" cy="2057400"/>
          </a:xfrm>
          <a:prstGeom prst="ellipse">
            <a:avLst/>
          </a:prstGeom>
        </p:spPr>
      </p:pic>
      <p:pic>
        <p:nvPicPr>
          <p:cNvPr id="33" name="Audio 32">
            <a:hlinkClick r:id="" action="ppaction://media"/>
            <a:extLst>
              <a:ext uri="{FF2B5EF4-FFF2-40B4-BE49-F238E27FC236}">
                <a16:creationId xmlns:a16="http://schemas.microsoft.com/office/drawing/2014/main" id="{B16D3D83-447F-DB44-B3EC-37C73CABBF5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87500" t="-287500" r="-287500" b="-287500"/>
          <a:stretch>
            <a:fillRect/>
          </a:stretch>
        </p:blipFill>
        <p:spPr>
          <a:xfrm>
            <a:off x="10052304" y="4718304"/>
            <a:ext cx="2057400" cy="2057400"/>
          </a:xfrm>
          <a:prstGeom prst="ellipse">
            <a:avLst/>
          </a:prstGeom>
        </p:spPr>
      </p:pic>
      <p:pic>
        <p:nvPicPr>
          <p:cNvPr id="34" name="Audio 33">
            <a:hlinkClick r:id="" action="ppaction://media"/>
            <a:extLst>
              <a:ext uri="{FF2B5EF4-FFF2-40B4-BE49-F238E27FC236}">
                <a16:creationId xmlns:a16="http://schemas.microsoft.com/office/drawing/2014/main" id="{4795A0E0-5D35-56BE-5AFE-51B778036A9C}"/>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38820689"/>
      </p:ext>
    </p:extLst>
  </p:cSld>
  <p:clrMapOvr>
    <a:masterClrMapping/>
  </p:clrMapOvr>
  <mc:AlternateContent xmlns:mc="http://schemas.openxmlformats.org/markup-compatibility/2006">
    <mc:Choice xmlns:p14="http://schemas.microsoft.com/office/powerpoint/2010/main" Requires="p14">
      <p:transition spd="slow" p14:dur="2000" advTm="80817"/>
    </mc:Choice>
    <mc:Fallback>
      <p:transition spd="slow" advTm="808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4"/>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33"/>
                                        </p:tgtEl>
                                      </p:cBhvr>
                                    </p:cmd>
                                  </p:childTnLst>
                                </p:cTn>
                              </p:par>
                            </p:childTnLst>
                          </p:cTn>
                        </p:par>
                        <p:par>
                          <p:cTn id="10" fill="hold">
                            <p:stCondLst>
                              <p:cond delay="0"/>
                            </p:stCondLst>
                            <p:childTnLst>
                              <p:par>
                                <p:cTn id="11" presetID="1" presetClass="mediacall" presetSubtype="0" fill="hold" nodeType="afterEffect">
                                  <p:stCondLst>
                                    <p:cond delay="0"/>
                                  </p:stCondLst>
                                  <p:childTnLst>
                                    <p:cmd type="call" cmd="playFrom(0.0)">
                                      <p:cBhvr>
                                        <p:cTn id="12"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32"/>
                </p:tgtEl>
              </p:cMediaNode>
            </p:audio>
            <p:audio isNarration="1">
              <p:cMediaNode vol="80000" showWhenStopped="0">
                <p:cTn id="14" fill="hold" display="0">
                  <p:stCondLst>
                    <p:cond delay="indefinite"/>
                  </p:stCondLst>
                  <p:endCondLst>
                    <p:cond evt="onStopAudio" delay="0">
                      <p:tgtEl>
                        <p:sldTgt/>
                      </p:tgtEl>
                    </p:cond>
                  </p:endCondLst>
                </p:cTn>
                <p:tgtEl>
                  <p:spTgt spid="33"/>
                </p:tgtEl>
              </p:cMediaNode>
            </p:audio>
            <p:audio isNarration="1">
              <p:cMediaNode vol="80000" showWhenStopped="0">
                <p:cTn id="15" fill="hold" display="0">
                  <p:stCondLst>
                    <p:cond delay="indefinite"/>
                  </p:stCondLst>
                  <p:endCondLst>
                    <p:cond evt="onStopAudio" delay="0">
                      <p:tgtEl>
                        <p:sldTgt/>
                      </p:tgtEl>
                    </p:cond>
                  </p:endCondLst>
                </p:cTn>
                <p:tgtEl>
                  <p:spTgt spid="3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2FC43-36F4-1F69-B4FB-7CA870764499}"/>
              </a:ext>
            </a:extLst>
          </p:cNvPr>
          <p:cNvSpPr>
            <a:spLocks noGrp="1"/>
          </p:cNvSpPr>
          <p:nvPr>
            <p:ph type="title"/>
          </p:nvPr>
        </p:nvSpPr>
        <p:spPr/>
        <p:txBody>
          <a:bodyPr/>
          <a:lstStyle/>
          <a:p>
            <a:r>
              <a:rPr lang="en-US" dirty="0"/>
              <a:t>Results (part 2)</a:t>
            </a:r>
          </a:p>
        </p:txBody>
      </p:sp>
      <p:sp>
        <p:nvSpPr>
          <p:cNvPr id="3" name="Content Placeholder 2">
            <a:extLst>
              <a:ext uri="{FF2B5EF4-FFF2-40B4-BE49-F238E27FC236}">
                <a16:creationId xmlns:a16="http://schemas.microsoft.com/office/drawing/2014/main" id="{D02A677F-DF46-7FA9-1614-960D8562DB5E}"/>
              </a:ext>
            </a:extLst>
          </p:cNvPr>
          <p:cNvSpPr>
            <a:spLocks noGrp="1"/>
          </p:cNvSpPr>
          <p:nvPr>
            <p:ph idx="1"/>
          </p:nvPr>
        </p:nvSpPr>
        <p:spPr/>
        <p:txBody>
          <a:bodyPr vert="horz" lIns="91440" tIns="45720" rIns="91440" bIns="45720" rtlCol="0" anchor="t">
            <a:normAutofit/>
          </a:bodyPr>
          <a:lstStyle/>
          <a:p>
            <a:pPr marL="457200" indent="-457200">
              <a:buChar char="•"/>
            </a:pPr>
            <a:r>
              <a:rPr lang="en-US" dirty="0"/>
              <a:t>TLS Cipher Suites</a:t>
            </a:r>
          </a:p>
          <a:p>
            <a:pPr marL="731520" lvl="1" indent="-457200">
              <a:buFont typeface="Courier New" panose="020B0604020202020204" pitchFamily="34" charset="0"/>
              <a:buChar char="o"/>
            </a:pPr>
            <a:r>
              <a:rPr lang="en-US" dirty="0"/>
              <a:t>QUIC and TCP established Cipher Suites for majority of connections.</a:t>
            </a:r>
          </a:p>
          <a:p>
            <a:pPr marL="731520" lvl="1" indent="-457200">
              <a:buFont typeface="Courier New" panose="020B0604020202020204" pitchFamily="34" charset="0"/>
              <a:buChar char="o"/>
            </a:pPr>
            <a:r>
              <a:rPr lang="en-US" dirty="0"/>
              <a:t>TCP has more variation in Authentication and Key Exchange Algorithms compared to QUIC.</a:t>
            </a:r>
          </a:p>
          <a:p>
            <a:pPr marL="457200" indent="-457200">
              <a:buFont typeface="Arial" panose="020B0604020202020204" pitchFamily="34" charset="0"/>
              <a:buChar char="•"/>
            </a:pPr>
            <a:r>
              <a:rPr lang="en-US" dirty="0"/>
              <a:t>TLS Alerts</a:t>
            </a:r>
          </a:p>
          <a:p>
            <a:pPr marL="731520" lvl="1" indent="-457200">
              <a:buFont typeface="Courier New" panose="020B0604020202020204" pitchFamily="34" charset="0"/>
              <a:buChar char="o"/>
            </a:pPr>
            <a:r>
              <a:rPr lang="en-US" dirty="0"/>
              <a:t>QUIC suffered up to 6x more TLS-related Connection Errors than TCP.</a:t>
            </a:r>
          </a:p>
        </p:txBody>
      </p:sp>
      <p:pic>
        <p:nvPicPr>
          <p:cNvPr id="28" name="Audio 27">
            <a:hlinkClick r:id="" action="ppaction://media"/>
            <a:extLst>
              <a:ext uri="{FF2B5EF4-FFF2-40B4-BE49-F238E27FC236}">
                <a16:creationId xmlns:a16="http://schemas.microsoft.com/office/drawing/2014/main" id="{40B92A7D-9BBE-2DCB-AA5A-2533BC5ACFE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87500" t="-287500" r="-287500" b="-287500"/>
          <a:stretch>
            <a:fillRect/>
          </a:stretch>
        </p:blipFill>
        <p:spPr>
          <a:xfrm>
            <a:off x="10052304" y="4718304"/>
            <a:ext cx="2057400" cy="2057400"/>
          </a:xfrm>
          <a:prstGeom prst="ellipse">
            <a:avLst/>
          </a:prstGeom>
        </p:spPr>
      </p:pic>
      <p:pic>
        <p:nvPicPr>
          <p:cNvPr id="33" name="Graphic 32">
            <a:extLst>
              <a:ext uri="{FF2B5EF4-FFF2-40B4-BE49-F238E27FC236}">
                <a16:creationId xmlns:a16="http://schemas.microsoft.com/office/drawing/2014/main" id="{348884BF-415B-122A-25B5-9332A64C4290}"/>
              </a:ext>
            </a:extLst>
          </p:cNvPr>
          <p:cNvPicPr>
            <a:picLocks noChangeAspect="1"/>
            <a:extLst>
              <a:ext uri="{51228E76-BA90-4043-B771-695A4F85340A}">
                <alf:liveFeedProps xmlns:alf="http://schemas.microsoft.com/office/drawing/2021/livefeed"/>
              </a:ext>
            </a:extLst>
          </p:cNvPicPr>
          <p:nvPr/>
        </p:nvPicPr>
        <p:blipFill>
          <a:blip r:embed="rId6">
            <a:extLst>
              <a:ext uri="{96DAC541-7B7A-43D3-8B79-37D633B846F1}">
                <asvg:svgBlip xmlns:asvg="http://schemas.microsoft.com/office/drawing/2016/SVG/main" r:embed="rId7"/>
              </a:ext>
            </a:extLst>
          </a:blip>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34773316"/>
      </p:ext>
    </p:extLst>
  </p:cSld>
  <p:clrMapOvr>
    <a:masterClrMapping/>
  </p:clrMapOvr>
  <mc:AlternateContent xmlns:mc="http://schemas.openxmlformats.org/markup-compatibility/2006" xmlns:p14="http://schemas.microsoft.com/office/powerpoint/2010/main">
    <mc:Choice Requires="p14">
      <p:transition spd="slow" p14:dur="2000" advTm="42869"/>
    </mc:Choice>
    <mc:Fallback xmlns="">
      <p:transition spd="slow" advTm="428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theme/theme1.xml><?xml version="1.0" encoding="utf-8"?>
<a:theme xmlns:a="http://schemas.openxmlformats.org/drawingml/2006/main" name="JuxtaposeVTI">
  <a:themeElements>
    <a:clrScheme name="AnalogousFromDarkSeedLeftStep">
      <a:dk1>
        <a:srgbClr val="000000"/>
      </a:dk1>
      <a:lt1>
        <a:srgbClr val="FFFFFF"/>
      </a:lt1>
      <a:dk2>
        <a:srgbClr val="1B2130"/>
      </a:dk2>
      <a:lt2>
        <a:srgbClr val="F0F3F1"/>
      </a:lt2>
      <a:accent1>
        <a:srgbClr val="C34D92"/>
      </a:accent1>
      <a:accent2>
        <a:srgbClr val="B13BB1"/>
      </a:accent2>
      <a:accent3>
        <a:srgbClr val="924DC3"/>
      </a:accent3>
      <a:accent4>
        <a:srgbClr val="503DB2"/>
      </a:accent4>
      <a:accent5>
        <a:srgbClr val="4D6AC3"/>
      </a:accent5>
      <a:accent6>
        <a:srgbClr val="3B8AB1"/>
      </a:accent6>
      <a:hlink>
        <a:srgbClr val="3F4ABF"/>
      </a:hlink>
      <a:folHlink>
        <a:srgbClr val="7F7F7F"/>
      </a:folHlink>
    </a:clrScheme>
    <a:fontScheme name="Custom 167">
      <a:majorFont>
        <a:latin typeface="Franklin Gothic Demi Cond"/>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uxtaposeVTI" id="{FBDCC3B4-6EA8-442A-B697-43C068E31FE3}" vid="{090F2E09-E4E2-4F71-A70E-279F5A0D9E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92</TotalTime>
  <Words>1906</Words>
  <Application>Microsoft Office PowerPoint</Application>
  <PresentationFormat>Widescreen</PresentationFormat>
  <Paragraphs>84</Paragraphs>
  <Slides>11</Slides>
  <Notes>11</Notes>
  <HiddenSlides>0</HiddenSlides>
  <MMClips>13</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11</vt:i4>
      </vt:variant>
    </vt:vector>
  </HeadingPairs>
  <TitlesOfParts>
    <vt:vector size="22" baseType="lpstr">
      <vt:lpstr>Aptos</vt:lpstr>
      <vt:lpstr>Arial</vt:lpstr>
      <vt:lpstr>Arial,Sans-Serif</vt:lpstr>
      <vt:lpstr>Calibri</vt:lpstr>
      <vt:lpstr>Courier New</vt:lpstr>
      <vt:lpstr>Courier New,monospace</vt:lpstr>
      <vt:lpstr>Franklin Gothic</vt:lpstr>
      <vt:lpstr>Franklin Gothic Demi Cond</vt:lpstr>
      <vt:lpstr>Franklin Gothic Medium</vt:lpstr>
      <vt:lpstr>Wingdings</vt:lpstr>
      <vt:lpstr>JuxtaposeVTI</vt:lpstr>
      <vt:lpstr>MEASURING QUIC PERFORMANCE</vt:lpstr>
      <vt:lpstr>Motivation</vt:lpstr>
      <vt:lpstr>Research Aims</vt:lpstr>
      <vt:lpstr>Experimental Design</vt:lpstr>
      <vt:lpstr>Results</vt:lpstr>
      <vt:lpstr>PowerPoint Presentation</vt:lpstr>
      <vt:lpstr>PowerPoint Presentation</vt:lpstr>
      <vt:lpstr>PowerPoint Presentation</vt:lpstr>
      <vt:lpstr>Results (part 2)</vt:lpstr>
      <vt:lpstr>Evaluation &amp; Reflection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Lara D'Agata</dc:creator>
  <cp:lastModifiedBy>Lara D'Agata</cp:lastModifiedBy>
  <cp:revision>474</cp:revision>
  <dcterms:created xsi:type="dcterms:W3CDTF">2024-03-20T11:38:14Z</dcterms:created>
  <dcterms:modified xsi:type="dcterms:W3CDTF">2024-03-21T12:49:27Z</dcterms:modified>
</cp:coreProperties>
</file>

<file path=docProps/thumbnail.jpeg>
</file>